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Tel Aviv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Israel • State Map | Fully Editable Vector Shape</a:t>
            </a:r>
          </a:p>
        </p:txBody>
      </p:sp>
      <p:sp>
        <p:nvSpPr>
          <p:cNvPr id="101" name="Tel Aviv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780" y="33140"/>
                </a:moveTo>
                <a:lnTo>
                  <a:pt x="44900" y="33130"/>
                </a:lnTo>
                <a:lnTo>
                  <a:pt x="45320" y="33190"/>
                </a:lnTo>
                <a:lnTo>
                  <a:pt x="45400" y="33210"/>
                </a:lnTo>
                <a:lnTo>
                  <a:pt x="45480" y="33250"/>
                </a:lnTo>
                <a:lnTo>
                  <a:pt x="45510" y="33270"/>
                </a:lnTo>
                <a:lnTo>
                  <a:pt x="45630" y="33370"/>
                </a:lnTo>
                <a:lnTo>
                  <a:pt x="45720" y="33430"/>
                </a:lnTo>
                <a:lnTo>
                  <a:pt x="45770" y="33500"/>
                </a:lnTo>
                <a:lnTo>
                  <a:pt x="45790" y="33520"/>
                </a:lnTo>
                <a:lnTo>
                  <a:pt x="45820" y="33540"/>
                </a:lnTo>
                <a:lnTo>
                  <a:pt x="45930" y="33600"/>
                </a:lnTo>
                <a:lnTo>
                  <a:pt x="45950" y="33620"/>
                </a:lnTo>
                <a:lnTo>
                  <a:pt x="45970" y="33660"/>
                </a:lnTo>
                <a:lnTo>
                  <a:pt x="45980" y="33700"/>
                </a:lnTo>
                <a:lnTo>
                  <a:pt x="45990" y="33750"/>
                </a:lnTo>
                <a:lnTo>
                  <a:pt x="45990" y="33920"/>
                </a:lnTo>
                <a:lnTo>
                  <a:pt x="45970" y="34020"/>
                </a:lnTo>
                <a:lnTo>
                  <a:pt x="45950" y="34100"/>
                </a:lnTo>
                <a:lnTo>
                  <a:pt x="45950" y="34150"/>
                </a:lnTo>
                <a:lnTo>
                  <a:pt x="45960" y="34190"/>
                </a:lnTo>
                <a:lnTo>
                  <a:pt x="45990" y="34290"/>
                </a:lnTo>
                <a:lnTo>
                  <a:pt x="46000" y="34330"/>
                </a:lnTo>
                <a:lnTo>
                  <a:pt x="46000" y="34380"/>
                </a:lnTo>
                <a:lnTo>
                  <a:pt x="45950" y="34560"/>
                </a:lnTo>
                <a:lnTo>
                  <a:pt x="45810" y="34840"/>
                </a:lnTo>
                <a:lnTo>
                  <a:pt x="45770" y="34910"/>
                </a:lnTo>
                <a:lnTo>
                  <a:pt x="45640" y="35080"/>
                </a:lnTo>
                <a:lnTo>
                  <a:pt x="45620" y="35120"/>
                </a:lnTo>
                <a:lnTo>
                  <a:pt x="45610" y="35230"/>
                </a:lnTo>
                <a:lnTo>
                  <a:pt x="45590" y="35460"/>
                </a:lnTo>
                <a:lnTo>
                  <a:pt x="45570" y="35540"/>
                </a:lnTo>
                <a:lnTo>
                  <a:pt x="45560" y="35630"/>
                </a:lnTo>
                <a:lnTo>
                  <a:pt x="45560" y="35670"/>
                </a:lnTo>
                <a:lnTo>
                  <a:pt x="45560" y="35720"/>
                </a:lnTo>
                <a:lnTo>
                  <a:pt x="45570" y="35760"/>
                </a:lnTo>
                <a:lnTo>
                  <a:pt x="45590" y="35790"/>
                </a:lnTo>
                <a:lnTo>
                  <a:pt x="45610" y="35820"/>
                </a:lnTo>
                <a:lnTo>
                  <a:pt x="45620" y="35830"/>
                </a:lnTo>
                <a:lnTo>
                  <a:pt x="45640" y="35850"/>
                </a:lnTo>
                <a:lnTo>
                  <a:pt x="45700" y="35890"/>
                </a:lnTo>
                <a:lnTo>
                  <a:pt x="45730" y="35920"/>
                </a:lnTo>
                <a:lnTo>
                  <a:pt x="45820" y="35980"/>
                </a:lnTo>
                <a:lnTo>
                  <a:pt x="45880" y="36040"/>
                </a:lnTo>
                <a:lnTo>
                  <a:pt x="45900" y="36070"/>
                </a:lnTo>
                <a:lnTo>
                  <a:pt x="45910" y="36110"/>
                </a:lnTo>
                <a:lnTo>
                  <a:pt x="45930" y="36150"/>
                </a:lnTo>
                <a:lnTo>
                  <a:pt x="46020" y="36700"/>
                </a:lnTo>
                <a:lnTo>
                  <a:pt x="46030" y="36740"/>
                </a:lnTo>
                <a:lnTo>
                  <a:pt x="46040" y="36770"/>
                </a:lnTo>
                <a:lnTo>
                  <a:pt x="46070" y="36800"/>
                </a:lnTo>
                <a:lnTo>
                  <a:pt x="46250" y="36880"/>
                </a:lnTo>
                <a:lnTo>
                  <a:pt x="46280" y="36910"/>
                </a:lnTo>
                <a:lnTo>
                  <a:pt x="46330" y="36950"/>
                </a:lnTo>
                <a:lnTo>
                  <a:pt x="46340" y="36970"/>
                </a:lnTo>
                <a:lnTo>
                  <a:pt x="46350" y="37000"/>
                </a:lnTo>
                <a:lnTo>
                  <a:pt x="46360" y="37040"/>
                </a:lnTo>
                <a:lnTo>
                  <a:pt x="46320" y="37100"/>
                </a:lnTo>
                <a:lnTo>
                  <a:pt x="46230" y="37170"/>
                </a:lnTo>
                <a:lnTo>
                  <a:pt x="45880" y="37310"/>
                </a:lnTo>
                <a:lnTo>
                  <a:pt x="45790" y="37330"/>
                </a:lnTo>
                <a:lnTo>
                  <a:pt x="45740" y="37310"/>
                </a:lnTo>
                <a:lnTo>
                  <a:pt x="45660" y="37250"/>
                </a:lnTo>
                <a:lnTo>
                  <a:pt x="45590" y="37160"/>
                </a:lnTo>
                <a:lnTo>
                  <a:pt x="45560" y="37140"/>
                </a:lnTo>
                <a:lnTo>
                  <a:pt x="45520" y="37120"/>
                </a:lnTo>
                <a:lnTo>
                  <a:pt x="45460" y="37130"/>
                </a:lnTo>
                <a:lnTo>
                  <a:pt x="45390" y="37150"/>
                </a:lnTo>
                <a:lnTo>
                  <a:pt x="45260" y="37220"/>
                </a:lnTo>
                <a:lnTo>
                  <a:pt x="45210" y="37250"/>
                </a:lnTo>
                <a:lnTo>
                  <a:pt x="45180" y="37290"/>
                </a:lnTo>
                <a:lnTo>
                  <a:pt x="45160" y="37310"/>
                </a:lnTo>
                <a:lnTo>
                  <a:pt x="44860" y="37630"/>
                </a:lnTo>
                <a:lnTo>
                  <a:pt x="44860" y="37640"/>
                </a:lnTo>
                <a:lnTo>
                  <a:pt x="44850" y="37640"/>
                </a:lnTo>
                <a:lnTo>
                  <a:pt x="44840" y="37640"/>
                </a:lnTo>
                <a:lnTo>
                  <a:pt x="44770" y="37670"/>
                </a:lnTo>
                <a:lnTo>
                  <a:pt x="44700" y="37680"/>
                </a:lnTo>
                <a:lnTo>
                  <a:pt x="44300" y="37670"/>
                </a:lnTo>
                <a:lnTo>
                  <a:pt x="43660" y="37590"/>
                </a:lnTo>
                <a:lnTo>
                  <a:pt x="43560" y="37530"/>
                </a:lnTo>
                <a:lnTo>
                  <a:pt x="43380" y="37330"/>
                </a:lnTo>
                <a:lnTo>
                  <a:pt x="43380" y="37320"/>
                </a:lnTo>
                <a:lnTo>
                  <a:pt x="43570" y="36700"/>
                </a:lnTo>
                <a:lnTo>
                  <a:pt x="43580" y="36590"/>
                </a:lnTo>
                <a:lnTo>
                  <a:pt x="43560" y="36340"/>
                </a:lnTo>
                <a:lnTo>
                  <a:pt x="43570" y="36230"/>
                </a:lnTo>
                <a:lnTo>
                  <a:pt x="43840" y="36080"/>
                </a:lnTo>
                <a:lnTo>
                  <a:pt x="44780" y="3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