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Jerusalem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Israel • State Map | Fully Editable Vector Shape</a:t>
            </a:r>
          </a:p>
        </p:txBody>
      </p:sp>
      <p:sp>
        <p:nvSpPr>
          <p:cNvPr id="101" name="Jerusale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720" y="46760"/>
                </a:moveTo>
                <a:lnTo>
                  <a:pt x="47720" y="46750"/>
                </a:lnTo>
                <a:lnTo>
                  <a:pt x="46300" y="45730"/>
                </a:lnTo>
                <a:lnTo>
                  <a:pt x="46140" y="45580"/>
                </a:lnTo>
                <a:lnTo>
                  <a:pt x="46160" y="45440"/>
                </a:lnTo>
                <a:lnTo>
                  <a:pt x="46160" y="45240"/>
                </a:lnTo>
                <a:lnTo>
                  <a:pt x="46150" y="45190"/>
                </a:lnTo>
                <a:lnTo>
                  <a:pt x="46120" y="45070"/>
                </a:lnTo>
                <a:lnTo>
                  <a:pt x="46120" y="45020"/>
                </a:lnTo>
                <a:lnTo>
                  <a:pt x="46130" y="44880"/>
                </a:lnTo>
                <a:lnTo>
                  <a:pt x="46100" y="44590"/>
                </a:lnTo>
                <a:lnTo>
                  <a:pt x="46100" y="44540"/>
                </a:lnTo>
                <a:lnTo>
                  <a:pt x="46110" y="44490"/>
                </a:lnTo>
                <a:lnTo>
                  <a:pt x="46120" y="44450"/>
                </a:lnTo>
                <a:lnTo>
                  <a:pt x="46170" y="44330"/>
                </a:lnTo>
                <a:lnTo>
                  <a:pt x="46180" y="44290"/>
                </a:lnTo>
                <a:lnTo>
                  <a:pt x="46180" y="44240"/>
                </a:lnTo>
                <a:lnTo>
                  <a:pt x="46180" y="44190"/>
                </a:lnTo>
                <a:lnTo>
                  <a:pt x="46170" y="44090"/>
                </a:lnTo>
                <a:lnTo>
                  <a:pt x="46090" y="43850"/>
                </a:lnTo>
                <a:lnTo>
                  <a:pt x="46080" y="43810"/>
                </a:lnTo>
                <a:lnTo>
                  <a:pt x="46080" y="43770"/>
                </a:lnTo>
                <a:lnTo>
                  <a:pt x="46090" y="43730"/>
                </a:lnTo>
                <a:lnTo>
                  <a:pt x="46120" y="43640"/>
                </a:lnTo>
                <a:lnTo>
                  <a:pt x="46140" y="43580"/>
                </a:lnTo>
                <a:lnTo>
                  <a:pt x="46140" y="43470"/>
                </a:lnTo>
                <a:lnTo>
                  <a:pt x="46130" y="43410"/>
                </a:lnTo>
                <a:lnTo>
                  <a:pt x="46100" y="43370"/>
                </a:lnTo>
                <a:lnTo>
                  <a:pt x="46080" y="43350"/>
                </a:lnTo>
                <a:lnTo>
                  <a:pt x="46000" y="43320"/>
                </a:lnTo>
                <a:lnTo>
                  <a:pt x="45960" y="43310"/>
                </a:lnTo>
                <a:lnTo>
                  <a:pt x="45780" y="43170"/>
                </a:lnTo>
                <a:lnTo>
                  <a:pt x="45240" y="42480"/>
                </a:lnTo>
                <a:lnTo>
                  <a:pt x="46450" y="42150"/>
                </a:lnTo>
                <a:lnTo>
                  <a:pt x="46570" y="42080"/>
                </a:lnTo>
                <a:lnTo>
                  <a:pt x="46690" y="41960"/>
                </a:lnTo>
                <a:lnTo>
                  <a:pt x="46840" y="41610"/>
                </a:lnTo>
                <a:lnTo>
                  <a:pt x="46890" y="41540"/>
                </a:lnTo>
                <a:lnTo>
                  <a:pt x="47090" y="41350"/>
                </a:lnTo>
                <a:lnTo>
                  <a:pt x="47290" y="41350"/>
                </a:lnTo>
                <a:lnTo>
                  <a:pt x="47530" y="41190"/>
                </a:lnTo>
                <a:lnTo>
                  <a:pt x="47840" y="41040"/>
                </a:lnTo>
                <a:lnTo>
                  <a:pt x="48080" y="41020"/>
                </a:lnTo>
                <a:lnTo>
                  <a:pt x="48500" y="41020"/>
                </a:lnTo>
                <a:lnTo>
                  <a:pt x="48620" y="41040"/>
                </a:lnTo>
                <a:lnTo>
                  <a:pt x="48450" y="41240"/>
                </a:lnTo>
                <a:lnTo>
                  <a:pt x="48230" y="41430"/>
                </a:lnTo>
                <a:lnTo>
                  <a:pt x="48200" y="41520"/>
                </a:lnTo>
                <a:lnTo>
                  <a:pt x="48260" y="41570"/>
                </a:lnTo>
                <a:lnTo>
                  <a:pt x="48680" y="41630"/>
                </a:lnTo>
                <a:lnTo>
                  <a:pt x="48910" y="41610"/>
                </a:lnTo>
                <a:lnTo>
                  <a:pt x="49190" y="41540"/>
                </a:lnTo>
                <a:lnTo>
                  <a:pt x="49550" y="41170"/>
                </a:lnTo>
                <a:lnTo>
                  <a:pt x="49760" y="41060"/>
                </a:lnTo>
                <a:lnTo>
                  <a:pt x="49930" y="41030"/>
                </a:lnTo>
                <a:lnTo>
                  <a:pt x="50160" y="41040"/>
                </a:lnTo>
                <a:lnTo>
                  <a:pt x="50390" y="41180"/>
                </a:lnTo>
                <a:lnTo>
                  <a:pt x="50580" y="41570"/>
                </a:lnTo>
                <a:lnTo>
                  <a:pt x="50880" y="41740"/>
                </a:lnTo>
                <a:lnTo>
                  <a:pt x="51050" y="41720"/>
                </a:lnTo>
                <a:lnTo>
                  <a:pt x="51360" y="41970"/>
                </a:lnTo>
                <a:lnTo>
                  <a:pt x="52090" y="42120"/>
                </a:lnTo>
                <a:lnTo>
                  <a:pt x="52330" y="42090"/>
                </a:lnTo>
                <a:lnTo>
                  <a:pt x="52330" y="41970"/>
                </a:lnTo>
                <a:lnTo>
                  <a:pt x="52260" y="41830"/>
                </a:lnTo>
                <a:lnTo>
                  <a:pt x="52280" y="41710"/>
                </a:lnTo>
                <a:lnTo>
                  <a:pt x="52410" y="41680"/>
                </a:lnTo>
                <a:lnTo>
                  <a:pt x="52540" y="41680"/>
                </a:lnTo>
                <a:lnTo>
                  <a:pt x="52870" y="41860"/>
                </a:lnTo>
                <a:lnTo>
                  <a:pt x="52920" y="41830"/>
                </a:lnTo>
                <a:lnTo>
                  <a:pt x="52930" y="41740"/>
                </a:lnTo>
                <a:lnTo>
                  <a:pt x="52930" y="41390"/>
                </a:lnTo>
                <a:lnTo>
                  <a:pt x="52860" y="41050"/>
                </a:lnTo>
                <a:lnTo>
                  <a:pt x="52790" y="40820"/>
                </a:lnTo>
                <a:lnTo>
                  <a:pt x="52700" y="40640"/>
                </a:lnTo>
                <a:lnTo>
                  <a:pt x="52710" y="40500"/>
                </a:lnTo>
                <a:lnTo>
                  <a:pt x="52850" y="40400"/>
                </a:lnTo>
                <a:lnTo>
                  <a:pt x="53040" y="40450"/>
                </a:lnTo>
                <a:lnTo>
                  <a:pt x="53130" y="40730"/>
                </a:lnTo>
                <a:lnTo>
                  <a:pt x="53120" y="40960"/>
                </a:lnTo>
                <a:lnTo>
                  <a:pt x="53150" y="41130"/>
                </a:lnTo>
                <a:lnTo>
                  <a:pt x="53270" y="41310"/>
                </a:lnTo>
                <a:lnTo>
                  <a:pt x="53490" y="41250"/>
                </a:lnTo>
                <a:lnTo>
                  <a:pt x="53600" y="41260"/>
                </a:lnTo>
                <a:lnTo>
                  <a:pt x="53670" y="41330"/>
                </a:lnTo>
                <a:lnTo>
                  <a:pt x="53740" y="41400"/>
                </a:lnTo>
                <a:lnTo>
                  <a:pt x="53630" y="41570"/>
                </a:lnTo>
                <a:lnTo>
                  <a:pt x="53670" y="41610"/>
                </a:lnTo>
                <a:lnTo>
                  <a:pt x="53800" y="41630"/>
                </a:lnTo>
                <a:lnTo>
                  <a:pt x="53890" y="41690"/>
                </a:lnTo>
                <a:lnTo>
                  <a:pt x="53810" y="41860"/>
                </a:lnTo>
                <a:lnTo>
                  <a:pt x="53710" y="42010"/>
                </a:lnTo>
                <a:lnTo>
                  <a:pt x="53770" y="42280"/>
                </a:lnTo>
                <a:lnTo>
                  <a:pt x="53800" y="42470"/>
                </a:lnTo>
                <a:lnTo>
                  <a:pt x="53850" y="42540"/>
                </a:lnTo>
                <a:lnTo>
                  <a:pt x="53760" y="42680"/>
                </a:lnTo>
                <a:lnTo>
                  <a:pt x="53650" y="43000"/>
                </a:lnTo>
                <a:lnTo>
                  <a:pt x="53660" y="43170"/>
                </a:lnTo>
                <a:lnTo>
                  <a:pt x="53790" y="43300"/>
                </a:lnTo>
                <a:lnTo>
                  <a:pt x="53850" y="43490"/>
                </a:lnTo>
                <a:lnTo>
                  <a:pt x="53760" y="43640"/>
                </a:lnTo>
                <a:lnTo>
                  <a:pt x="53650" y="43740"/>
                </a:lnTo>
                <a:lnTo>
                  <a:pt x="53580" y="44080"/>
                </a:lnTo>
                <a:lnTo>
                  <a:pt x="53490" y="44180"/>
                </a:lnTo>
                <a:lnTo>
                  <a:pt x="53450" y="44370"/>
                </a:lnTo>
                <a:lnTo>
                  <a:pt x="53360" y="44410"/>
                </a:lnTo>
                <a:lnTo>
                  <a:pt x="53230" y="44330"/>
                </a:lnTo>
                <a:lnTo>
                  <a:pt x="53160" y="44220"/>
                </a:lnTo>
                <a:lnTo>
                  <a:pt x="53090" y="44180"/>
                </a:lnTo>
                <a:lnTo>
                  <a:pt x="52990" y="44270"/>
                </a:lnTo>
                <a:lnTo>
                  <a:pt x="52710" y="44090"/>
                </a:lnTo>
                <a:lnTo>
                  <a:pt x="52200" y="44160"/>
                </a:lnTo>
                <a:lnTo>
                  <a:pt x="51950" y="43880"/>
                </a:lnTo>
                <a:lnTo>
                  <a:pt x="51710" y="43850"/>
                </a:lnTo>
                <a:lnTo>
                  <a:pt x="51600" y="43760"/>
                </a:lnTo>
                <a:lnTo>
                  <a:pt x="51140" y="43860"/>
                </a:lnTo>
                <a:lnTo>
                  <a:pt x="50910" y="44210"/>
                </a:lnTo>
                <a:lnTo>
                  <a:pt x="50500" y="44570"/>
                </a:lnTo>
                <a:lnTo>
                  <a:pt x="49820" y="45170"/>
                </a:lnTo>
                <a:lnTo>
                  <a:pt x="48130" y="46240"/>
                </a:lnTo>
                <a:lnTo>
                  <a:pt x="47770" y="46670"/>
                </a:lnTo>
                <a:lnTo>
                  <a:pt x="47720" y="46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