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Haifa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Israel • State Map | Fully Editable Vector Shape</a:t>
            </a:r>
          </a:p>
        </p:txBody>
      </p:sp>
      <p:sp>
        <p:nvSpPr>
          <p:cNvPr id="101" name="Haif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140" y="16690"/>
                </a:moveTo>
                <a:lnTo>
                  <a:pt x="50190" y="16700"/>
                </a:lnTo>
                <a:lnTo>
                  <a:pt x="50330" y="16750"/>
                </a:lnTo>
                <a:lnTo>
                  <a:pt x="50380" y="16790"/>
                </a:lnTo>
                <a:lnTo>
                  <a:pt x="50430" y="16850"/>
                </a:lnTo>
                <a:lnTo>
                  <a:pt x="50500" y="17010"/>
                </a:lnTo>
                <a:lnTo>
                  <a:pt x="50540" y="17080"/>
                </a:lnTo>
                <a:lnTo>
                  <a:pt x="50570" y="17130"/>
                </a:lnTo>
                <a:lnTo>
                  <a:pt x="50650" y="17180"/>
                </a:lnTo>
                <a:lnTo>
                  <a:pt x="50670" y="17230"/>
                </a:lnTo>
                <a:lnTo>
                  <a:pt x="50680" y="17300"/>
                </a:lnTo>
                <a:lnTo>
                  <a:pt x="50630" y="17590"/>
                </a:lnTo>
                <a:lnTo>
                  <a:pt x="50640" y="17640"/>
                </a:lnTo>
                <a:lnTo>
                  <a:pt x="50670" y="17680"/>
                </a:lnTo>
                <a:lnTo>
                  <a:pt x="50830" y="17800"/>
                </a:lnTo>
                <a:lnTo>
                  <a:pt x="50890" y="17840"/>
                </a:lnTo>
                <a:lnTo>
                  <a:pt x="50910" y="17870"/>
                </a:lnTo>
                <a:lnTo>
                  <a:pt x="50980" y="17920"/>
                </a:lnTo>
                <a:lnTo>
                  <a:pt x="51010" y="17940"/>
                </a:lnTo>
                <a:lnTo>
                  <a:pt x="51080" y="17980"/>
                </a:lnTo>
                <a:lnTo>
                  <a:pt x="51370" y="18060"/>
                </a:lnTo>
                <a:lnTo>
                  <a:pt x="51440" y="18100"/>
                </a:lnTo>
                <a:lnTo>
                  <a:pt x="51470" y="18120"/>
                </a:lnTo>
                <a:lnTo>
                  <a:pt x="51490" y="18170"/>
                </a:lnTo>
                <a:lnTo>
                  <a:pt x="51490" y="18250"/>
                </a:lnTo>
                <a:lnTo>
                  <a:pt x="51440" y="18540"/>
                </a:lnTo>
                <a:lnTo>
                  <a:pt x="51440" y="18590"/>
                </a:lnTo>
                <a:lnTo>
                  <a:pt x="51460" y="18680"/>
                </a:lnTo>
                <a:lnTo>
                  <a:pt x="51500" y="18790"/>
                </a:lnTo>
                <a:lnTo>
                  <a:pt x="51710" y="19240"/>
                </a:lnTo>
                <a:lnTo>
                  <a:pt x="51710" y="19310"/>
                </a:lnTo>
                <a:lnTo>
                  <a:pt x="51710" y="19400"/>
                </a:lnTo>
                <a:lnTo>
                  <a:pt x="51690" y="19590"/>
                </a:lnTo>
                <a:lnTo>
                  <a:pt x="51670" y="19680"/>
                </a:lnTo>
                <a:lnTo>
                  <a:pt x="51640" y="19740"/>
                </a:lnTo>
                <a:lnTo>
                  <a:pt x="51450" y="20050"/>
                </a:lnTo>
                <a:lnTo>
                  <a:pt x="51430" y="20080"/>
                </a:lnTo>
                <a:lnTo>
                  <a:pt x="51400" y="20150"/>
                </a:lnTo>
                <a:lnTo>
                  <a:pt x="51390" y="20190"/>
                </a:lnTo>
                <a:lnTo>
                  <a:pt x="51430" y="20520"/>
                </a:lnTo>
                <a:lnTo>
                  <a:pt x="51420" y="20600"/>
                </a:lnTo>
                <a:lnTo>
                  <a:pt x="51390" y="20640"/>
                </a:lnTo>
                <a:lnTo>
                  <a:pt x="51290" y="20700"/>
                </a:lnTo>
                <a:lnTo>
                  <a:pt x="51270" y="20750"/>
                </a:lnTo>
                <a:lnTo>
                  <a:pt x="51260" y="20810"/>
                </a:lnTo>
                <a:lnTo>
                  <a:pt x="51270" y="20930"/>
                </a:lnTo>
                <a:lnTo>
                  <a:pt x="51270" y="20980"/>
                </a:lnTo>
                <a:lnTo>
                  <a:pt x="51270" y="21030"/>
                </a:lnTo>
                <a:lnTo>
                  <a:pt x="51240" y="21100"/>
                </a:lnTo>
                <a:lnTo>
                  <a:pt x="51190" y="21160"/>
                </a:lnTo>
                <a:lnTo>
                  <a:pt x="51140" y="21210"/>
                </a:lnTo>
                <a:lnTo>
                  <a:pt x="51110" y="21240"/>
                </a:lnTo>
                <a:lnTo>
                  <a:pt x="51070" y="21250"/>
                </a:lnTo>
                <a:lnTo>
                  <a:pt x="51040" y="21260"/>
                </a:lnTo>
                <a:lnTo>
                  <a:pt x="51010" y="21240"/>
                </a:lnTo>
                <a:lnTo>
                  <a:pt x="50980" y="21210"/>
                </a:lnTo>
                <a:lnTo>
                  <a:pt x="50960" y="21180"/>
                </a:lnTo>
                <a:lnTo>
                  <a:pt x="50900" y="21080"/>
                </a:lnTo>
                <a:lnTo>
                  <a:pt x="50870" y="21060"/>
                </a:lnTo>
                <a:lnTo>
                  <a:pt x="50840" y="21040"/>
                </a:lnTo>
                <a:lnTo>
                  <a:pt x="50800" y="21040"/>
                </a:lnTo>
                <a:lnTo>
                  <a:pt x="50770" y="21060"/>
                </a:lnTo>
                <a:lnTo>
                  <a:pt x="50750" y="21090"/>
                </a:lnTo>
                <a:lnTo>
                  <a:pt x="50720" y="21170"/>
                </a:lnTo>
                <a:lnTo>
                  <a:pt x="50710" y="21310"/>
                </a:lnTo>
                <a:lnTo>
                  <a:pt x="50710" y="21350"/>
                </a:lnTo>
                <a:lnTo>
                  <a:pt x="50800" y="21770"/>
                </a:lnTo>
                <a:lnTo>
                  <a:pt x="50800" y="21870"/>
                </a:lnTo>
                <a:lnTo>
                  <a:pt x="50790" y="21920"/>
                </a:lnTo>
                <a:lnTo>
                  <a:pt x="50510" y="22080"/>
                </a:lnTo>
                <a:lnTo>
                  <a:pt x="50480" y="22100"/>
                </a:lnTo>
                <a:lnTo>
                  <a:pt x="50450" y="22130"/>
                </a:lnTo>
                <a:lnTo>
                  <a:pt x="50410" y="22200"/>
                </a:lnTo>
                <a:lnTo>
                  <a:pt x="50260" y="22530"/>
                </a:lnTo>
                <a:lnTo>
                  <a:pt x="50200" y="22630"/>
                </a:lnTo>
                <a:lnTo>
                  <a:pt x="50170" y="22660"/>
                </a:lnTo>
                <a:lnTo>
                  <a:pt x="50140" y="22680"/>
                </a:lnTo>
                <a:lnTo>
                  <a:pt x="50100" y="22680"/>
                </a:lnTo>
                <a:lnTo>
                  <a:pt x="50060" y="22680"/>
                </a:lnTo>
                <a:lnTo>
                  <a:pt x="49800" y="22560"/>
                </a:lnTo>
                <a:lnTo>
                  <a:pt x="49710" y="22540"/>
                </a:lnTo>
                <a:lnTo>
                  <a:pt x="49660" y="22540"/>
                </a:lnTo>
                <a:lnTo>
                  <a:pt x="49620" y="22540"/>
                </a:lnTo>
                <a:lnTo>
                  <a:pt x="49580" y="22560"/>
                </a:lnTo>
                <a:lnTo>
                  <a:pt x="49540" y="22570"/>
                </a:lnTo>
                <a:lnTo>
                  <a:pt x="49510" y="22590"/>
                </a:lnTo>
                <a:lnTo>
                  <a:pt x="49450" y="22650"/>
                </a:lnTo>
                <a:lnTo>
                  <a:pt x="49430" y="22680"/>
                </a:lnTo>
                <a:lnTo>
                  <a:pt x="49390" y="22750"/>
                </a:lnTo>
                <a:lnTo>
                  <a:pt x="49380" y="22780"/>
                </a:lnTo>
                <a:lnTo>
                  <a:pt x="49360" y="22870"/>
                </a:lnTo>
                <a:lnTo>
                  <a:pt x="49360" y="22920"/>
                </a:lnTo>
                <a:lnTo>
                  <a:pt x="49390" y="22990"/>
                </a:lnTo>
                <a:lnTo>
                  <a:pt x="49450" y="23090"/>
                </a:lnTo>
                <a:lnTo>
                  <a:pt x="49610" y="23260"/>
                </a:lnTo>
                <a:lnTo>
                  <a:pt x="49640" y="23330"/>
                </a:lnTo>
                <a:lnTo>
                  <a:pt x="49630" y="23360"/>
                </a:lnTo>
                <a:lnTo>
                  <a:pt x="49540" y="23350"/>
                </a:lnTo>
                <a:lnTo>
                  <a:pt x="49430" y="23300"/>
                </a:lnTo>
                <a:lnTo>
                  <a:pt x="49380" y="23290"/>
                </a:lnTo>
                <a:lnTo>
                  <a:pt x="49330" y="23280"/>
                </a:lnTo>
                <a:lnTo>
                  <a:pt x="49240" y="23290"/>
                </a:lnTo>
                <a:lnTo>
                  <a:pt x="49200" y="23300"/>
                </a:lnTo>
                <a:lnTo>
                  <a:pt x="49160" y="23320"/>
                </a:lnTo>
                <a:lnTo>
                  <a:pt x="49140" y="23350"/>
                </a:lnTo>
                <a:lnTo>
                  <a:pt x="49140" y="23400"/>
                </a:lnTo>
                <a:lnTo>
                  <a:pt x="49170" y="23480"/>
                </a:lnTo>
                <a:lnTo>
                  <a:pt x="49260" y="23620"/>
                </a:lnTo>
                <a:lnTo>
                  <a:pt x="49290" y="23700"/>
                </a:lnTo>
                <a:lnTo>
                  <a:pt x="49300" y="23770"/>
                </a:lnTo>
                <a:lnTo>
                  <a:pt x="49300" y="23810"/>
                </a:lnTo>
                <a:lnTo>
                  <a:pt x="49310" y="23860"/>
                </a:lnTo>
                <a:lnTo>
                  <a:pt x="49320" y="23900"/>
                </a:lnTo>
                <a:lnTo>
                  <a:pt x="49340" y="23930"/>
                </a:lnTo>
                <a:lnTo>
                  <a:pt x="49420" y="24010"/>
                </a:lnTo>
                <a:lnTo>
                  <a:pt x="49690" y="24180"/>
                </a:lnTo>
                <a:lnTo>
                  <a:pt x="49720" y="24220"/>
                </a:lnTo>
                <a:lnTo>
                  <a:pt x="49730" y="24280"/>
                </a:lnTo>
                <a:lnTo>
                  <a:pt x="49720" y="24370"/>
                </a:lnTo>
                <a:lnTo>
                  <a:pt x="49670" y="24540"/>
                </a:lnTo>
                <a:lnTo>
                  <a:pt x="49660" y="24580"/>
                </a:lnTo>
                <a:lnTo>
                  <a:pt x="49670" y="24620"/>
                </a:lnTo>
                <a:lnTo>
                  <a:pt x="49680" y="24660"/>
                </a:lnTo>
                <a:lnTo>
                  <a:pt x="49710" y="24700"/>
                </a:lnTo>
                <a:lnTo>
                  <a:pt x="49840" y="24780"/>
                </a:lnTo>
                <a:lnTo>
                  <a:pt x="49880" y="24830"/>
                </a:lnTo>
                <a:lnTo>
                  <a:pt x="49900" y="24870"/>
                </a:lnTo>
                <a:lnTo>
                  <a:pt x="49940" y="24920"/>
                </a:lnTo>
                <a:lnTo>
                  <a:pt x="50000" y="24970"/>
                </a:lnTo>
                <a:lnTo>
                  <a:pt x="50130" y="25040"/>
                </a:lnTo>
                <a:lnTo>
                  <a:pt x="50190" y="25080"/>
                </a:lnTo>
                <a:lnTo>
                  <a:pt x="50280" y="25120"/>
                </a:lnTo>
                <a:lnTo>
                  <a:pt x="50850" y="25240"/>
                </a:lnTo>
                <a:lnTo>
                  <a:pt x="50890" y="25250"/>
                </a:lnTo>
                <a:lnTo>
                  <a:pt x="50940" y="25260"/>
                </a:lnTo>
                <a:lnTo>
                  <a:pt x="51000" y="25250"/>
                </a:lnTo>
                <a:lnTo>
                  <a:pt x="51080" y="25220"/>
                </a:lnTo>
                <a:lnTo>
                  <a:pt x="51210" y="25120"/>
                </a:lnTo>
                <a:lnTo>
                  <a:pt x="51270" y="25060"/>
                </a:lnTo>
                <a:lnTo>
                  <a:pt x="51310" y="25010"/>
                </a:lnTo>
                <a:lnTo>
                  <a:pt x="51330" y="24980"/>
                </a:lnTo>
                <a:lnTo>
                  <a:pt x="51340" y="24950"/>
                </a:lnTo>
                <a:lnTo>
                  <a:pt x="51380" y="24920"/>
                </a:lnTo>
                <a:lnTo>
                  <a:pt x="51490" y="24850"/>
                </a:lnTo>
                <a:lnTo>
                  <a:pt x="51520" y="24810"/>
                </a:lnTo>
                <a:lnTo>
                  <a:pt x="51540" y="24760"/>
                </a:lnTo>
                <a:lnTo>
                  <a:pt x="51550" y="24720"/>
                </a:lnTo>
                <a:lnTo>
                  <a:pt x="51560" y="24680"/>
                </a:lnTo>
                <a:lnTo>
                  <a:pt x="51570" y="24640"/>
                </a:lnTo>
                <a:lnTo>
                  <a:pt x="51600" y="24610"/>
                </a:lnTo>
                <a:lnTo>
                  <a:pt x="51630" y="24590"/>
                </a:lnTo>
                <a:lnTo>
                  <a:pt x="51810" y="24500"/>
                </a:lnTo>
                <a:lnTo>
                  <a:pt x="51840" y="24470"/>
                </a:lnTo>
                <a:lnTo>
                  <a:pt x="51860" y="24440"/>
                </a:lnTo>
                <a:lnTo>
                  <a:pt x="51890" y="24410"/>
                </a:lnTo>
                <a:lnTo>
                  <a:pt x="51940" y="24310"/>
                </a:lnTo>
                <a:lnTo>
                  <a:pt x="51990" y="24250"/>
                </a:lnTo>
                <a:lnTo>
                  <a:pt x="52020" y="24230"/>
                </a:lnTo>
                <a:lnTo>
                  <a:pt x="52050" y="24210"/>
                </a:lnTo>
                <a:lnTo>
                  <a:pt x="52140" y="24270"/>
                </a:lnTo>
                <a:lnTo>
                  <a:pt x="52210" y="24310"/>
                </a:lnTo>
                <a:lnTo>
                  <a:pt x="52770" y="24840"/>
                </a:lnTo>
                <a:lnTo>
                  <a:pt x="52810" y="24950"/>
                </a:lnTo>
                <a:lnTo>
                  <a:pt x="52780" y="24930"/>
                </a:lnTo>
                <a:lnTo>
                  <a:pt x="52430" y="24950"/>
                </a:lnTo>
                <a:lnTo>
                  <a:pt x="52150" y="25170"/>
                </a:lnTo>
                <a:lnTo>
                  <a:pt x="51650" y="25750"/>
                </a:lnTo>
                <a:lnTo>
                  <a:pt x="51040" y="26140"/>
                </a:lnTo>
                <a:lnTo>
                  <a:pt x="50450" y="26420"/>
                </a:lnTo>
                <a:lnTo>
                  <a:pt x="49920" y="26800"/>
                </a:lnTo>
                <a:lnTo>
                  <a:pt x="49530" y="27480"/>
                </a:lnTo>
                <a:lnTo>
                  <a:pt x="49300" y="28700"/>
                </a:lnTo>
                <a:lnTo>
                  <a:pt x="49290" y="28700"/>
                </a:lnTo>
                <a:lnTo>
                  <a:pt x="49070" y="28720"/>
                </a:lnTo>
                <a:lnTo>
                  <a:pt x="48940" y="28690"/>
                </a:lnTo>
                <a:lnTo>
                  <a:pt x="48920" y="28650"/>
                </a:lnTo>
                <a:lnTo>
                  <a:pt x="48890" y="28620"/>
                </a:lnTo>
                <a:lnTo>
                  <a:pt x="48870" y="28590"/>
                </a:lnTo>
                <a:lnTo>
                  <a:pt x="48830" y="28550"/>
                </a:lnTo>
                <a:lnTo>
                  <a:pt x="48760" y="28510"/>
                </a:lnTo>
                <a:lnTo>
                  <a:pt x="48450" y="28230"/>
                </a:lnTo>
                <a:lnTo>
                  <a:pt x="48370" y="28180"/>
                </a:lnTo>
                <a:lnTo>
                  <a:pt x="48300" y="28150"/>
                </a:lnTo>
                <a:lnTo>
                  <a:pt x="47320" y="28070"/>
                </a:lnTo>
                <a:lnTo>
                  <a:pt x="47130" y="28090"/>
                </a:lnTo>
                <a:lnTo>
                  <a:pt x="47080" y="28100"/>
                </a:lnTo>
                <a:lnTo>
                  <a:pt x="46860" y="28120"/>
                </a:lnTo>
                <a:lnTo>
                  <a:pt x="46040" y="28100"/>
                </a:lnTo>
                <a:lnTo>
                  <a:pt x="46030" y="28100"/>
                </a:lnTo>
                <a:lnTo>
                  <a:pt x="46140" y="27570"/>
                </a:lnTo>
                <a:lnTo>
                  <a:pt x="46750" y="24510"/>
                </a:lnTo>
                <a:lnTo>
                  <a:pt x="46870" y="24280"/>
                </a:lnTo>
                <a:lnTo>
                  <a:pt x="46980" y="23240"/>
                </a:lnTo>
                <a:lnTo>
                  <a:pt x="47080" y="22920"/>
                </a:lnTo>
                <a:lnTo>
                  <a:pt x="47050" y="22580"/>
                </a:lnTo>
                <a:lnTo>
                  <a:pt x="47500" y="20660"/>
                </a:lnTo>
                <a:lnTo>
                  <a:pt x="47610" y="18550"/>
                </a:lnTo>
                <a:lnTo>
                  <a:pt x="47770" y="18070"/>
                </a:lnTo>
                <a:lnTo>
                  <a:pt x="48070" y="17910"/>
                </a:lnTo>
                <a:lnTo>
                  <a:pt x="48320" y="17970"/>
                </a:lnTo>
                <a:lnTo>
                  <a:pt x="48720" y="18230"/>
                </a:lnTo>
                <a:lnTo>
                  <a:pt x="49020" y="18290"/>
                </a:lnTo>
                <a:lnTo>
                  <a:pt x="49200" y="18250"/>
                </a:lnTo>
                <a:lnTo>
                  <a:pt x="49890" y="17510"/>
                </a:lnTo>
                <a:lnTo>
                  <a:pt x="49980" y="17310"/>
                </a:lnTo>
                <a:lnTo>
                  <a:pt x="50140" y="16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