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HaZafon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Israel • State Map | Fully Editable Vector Shape</a:t>
            </a:r>
          </a:p>
        </p:txBody>
      </p:sp>
      <p:sp>
        <p:nvSpPr>
          <p:cNvPr id="101" name="HaZaf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810" y="24950"/>
                </a:moveTo>
                <a:lnTo>
                  <a:pt x="52770" y="24840"/>
                </a:lnTo>
                <a:lnTo>
                  <a:pt x="52210" y="24310"/>
                </a:lnTo>
                <a:lnTo>
                  <a:pt x="52140" y="24270"/>
                </a:lnTo>
                <a:lnTo>
                  <a:pt x="52050" y="24210"/>
                </a:lnTo>
                <a:lnTo>
                  <a:pt x="52020" y="24230"/>
                </a:lnTo>
                <a:lnTo>
                  <a:pt x="51990" y="24250"/>
                </a:lnTo>
                <a:lnTo>
                  <a:pt x="51940" y="24310"/>
                </a:lnTo>
                <a:lnTo>
                  <a:pt x="51890" y="24410"/>
                </a:lnTo>
                <a:lnTo>
                  <a:pt x="51860" y="24440"/>
                </a:lnTo>
                <a:lnTo>
                  <a:pt x="51840" y="24470"/>
                </a:lnTo>
                <a:lnTo>
                  <a:pt x="51810" y="24500"/>
                </a:lnTo>
                <a:lnTo>
                  <a:pt x="51630" y="24590"/>
                </a:lnTo>
                <a:lnTo>
                  <a:pt x="51600" y="24610"/>
                </a:lnTo>
                <a:lnTo>
                  <a:pt x="51570" y="24640"/>
                </a:lnTo>
                <a:lnTo>
                  <a:pt x="51560" y="24680"/>
                </a:lnTo>
                <a:lnTo>
                  <a:pt x="51550" y="24720"/>
                </a:lnTo>
                <a:lnTo>
                  <a:pt x="51540" y="24760"/>
                </a:lnTo>
                <a:lnTo>
                  <a:pt x="51520" y="24810"/>
                </a:lnTo>
                <a:lnTo>
                  <a:pt x="51490" y="24850"/>
                </a:lnTo>
                <a:lnTo>
                  <a:pt x="51380" y="24920"/>
                </a:lnTo>
                <a:lnTo>
                  <a:pt x="51340" y="24950"/>
                </a:lnTo>
                <a:lnTo>
                  <a:pt x="51330" y="24980"/>
                </a:lnTo>
                <a:lnTo>
                  <a:pt x="51310" y="25010"/>
                </a:lnTo>
                <a:lnTo>
                  <a:pt x="51270" y="25060"/>
                </a:lnTo>
                <a:lnTo>
                  <a:pt x="51210" y="25120"/>
                </a:lnTo>
                <a:lnTo>
                  <a:pt x="51080" y="25220"/>
                </a:lnTo>
                <a:lnTo>
                  <a:pt x="51000" y="25250"/>
                </a:lnTo>
                <a:lnTo>
                  <a:pt x="50940" y="25260"/>
                </a:lnTo>
                <a:lnTo>
                  <a:pt x="50890" y="25250"/>
                </a:lnTo>
                <a:lnTo>
                  <a:pt x="50850" y="25240"/>
                </a:lnTo>
                <a:lnTo>
                  <a:pt x="50280" y="25120"/>
                </a:lnTo>
                <a:lnTo>
                  <a:pt x="50190" y="25080"/>
                </a:lnTo>
                <a:lnTo>
                  <a:pt x="50130" y="25040"/>
                </a:lnTo>
                <a:lnTo>
                  <a:pt x="50000" y="24970"/>
                </a:lnTo>
                <a:lnTo>
                  <a:pt x="49940" y="24920"/>
                </a:lnTo>
                <a:lnTo>
                  <a:pt x="49900" y="24870"/>
                </a:lnTo>
                <a:lnTo>
                  <a:pt x="49880" y="24830"/>
                </a:lnTo>
                <a:lnTo>
                  <a:pt x="49840" y="24780"/>
                </a:lnTo>
                <a:lnTo>
                  <a:pt x="49710" y="24700"/>
                </a:lnTo>
                <a:lnTo>
                  <a:pt x="49680" y="24660"/>
                </a:lnTo>
                <a:lnTo>
                  <a:pt x="49670" y="24620"/>
                </a:lnTo>
                <a:lnTo>
                  <a:pt x="49660" y="24580"/>
                </a:lnTo>
                <a:lnTo>
                  <a:pt x="49670" y="24540"/>
                </a:lnTo>
                <a:lnTo>
                  <a:pt x="49720" y="24370"/>
                </a:lnTo>
                <a:lnTo>
                  <a:pt x="49730" y="24280"/>
                </a:lnTo>
                <a:lnTo>
                  <a:pt x="49720" y="24220"/>
                </a:lnTo>
                <a:lnTo>
                  <a:pt x="49690" y="24180"/>
                </a:lnTo>
                <a:lnTo>
                  <a:pt x="49420" y="24010"/>
                </a:lnTo>
                <a:lnTo>
                  <a:pt x="49340" y="23930"/>
                </a:lnTo>
                <a:lnTo>
                  <a:pt x="49320" y="23900"/>
                </a:lnTo>
                <a:lnTo>
                  <a:pt x="49310" y="23860"/>
                </a:lnTo>
                <a:lnTo>
                  <a:pt x="49300" y="23810"/>
                </a:lnTo>
                <a:lnTo>
                  <a:pt x="49300" y="23770"/>
                </a:lnTo>
                <a:lnTo>
                  <a:pt x="49290" y="23700"/>
                </a:lnTo>
                <a:lnTo>
                  <a:pt x="49260" y="23620"/>
                </a:lnTo>
                <a:lnTo>
                  <a:pt x="49170" y="23480"/>
                </a:lnTo>
                <a:lnTo>
                  <a:pt x="49140" y="23400"/>
                </a:lnTo>
                <a:lnTo>
                  <a:pt x="49140" y="23350"/>
                </a:lnTo>
                <a:lnTo>
                  <a:pt x="49160" y="23320"/>
                </a:lnTo>
                <a:lnTo>
                  <a:pt x="49200" y="23300"/>
                </a:lnTo>
                <a:lnTo>
                  <a:pt x="49240" y="23290"/>
                </a:lnTo>
                <a:lnTo>
                  <a:pt x="49330" y="23280"/>
                </a:lnTo>
                <a:lnTo>
                  <a:pt x="49380" y="23290"/>
                </a:lnTo>
                <a:lnTo>
                  <a:pt x="49430" y="23300"/>
                </a:lnTo>
                <a:lnTo>
                  <a:pt x="49540" y="23350"/>
                </a:lnTo>
                <a:lnTo>
                  <a:pt x="49630" y="23360"/>
                </a:lnTo>
                <a:lnTo>
                  <a:pt x="49640" y="23330"/>
                </a:lnTo>
                <a:lnTo>
                  <a:pt x="49610" y="23260"/>
                </a:lnTo>
                <a:lnTo>
                  <a:pt x="49450" y="23090"/>
                </a:lnTo>
                <a:lnTo>
                  <a:pt x="49390" y="22990"/>
                </a:lnTo>
                <a:lnTo>
                  <a:pt x="49360" y="22920"/>
                </a:lnTo>
                <a:lnTo>
                  <a:pt x="49360" y="22870"/>
                </a:lnTo>
                <a:lnTo>
                  <a:pt x="49380" y="22780"/>
                </a:lnTo>
                <a:lnTo>
                  <a:pt x="49390" y="22750"/>
                </a:lnTo>
                <a:lnTo>
                  <a:pt x="49430" y="22680"/>
                </a:lnTo>
                <a:lnTo>
                  <a:pt x="49450" y="22650"/>
                </a:lnTo>
                <a:lnTo>
                  <a:pt x="49510" y="22590"/>
                </a:lnTo>
                <a:lnTo>
                  <a:pt x="49540" y="22570"/>
                </a:lnTo>
                <a:lnTo>
                  <a:pt x="49580" y="22560"/>
                </a:lnTo>
                <a:lnTo>
                  <a:pt x="49620" y="22540"/>
                </a:lnTo>
                <a:lnTo>
                  <a:pt x="49660" y="22540"/>
                </a:lnTo>
                <a:lnTo>
                  <a:pt x="49710" y="22540"/>
                </a:lnTo>
                <a:lnTo>
                  <a:pt x="49800" y="22560"/>
                </a:lnTo>
                <a:lnTo>
                  <a:pt x="50060" y="22680"/>
                </a:lnTo>
                <a:lnTo>
                  <a:pt x="50100" y="22680"/>
                </a:lnTo>
                <a:lnTo>
                  <a:pt x="50140" y="22680"/>
                </a:lnTo>
                <a:lnTo>
                  <a:pt x="50170" y="22660"/>
                </a:lnTo>
                <a:lnTo>
                  <a:pt x="50200" y="22630"/>
                </a:lnTo>
                <a:lnTo>
                  <a:pt x="50260" y="22530"/>
                </a:lnTo>
                <a:lnTo>
                  <a:pt x="50410" y="22200"/>
                </a:lnTo>
                <a:lnTo>
                  <a:pt x="50450" y="22130"/>
                </a:lnTo>
                <a:lnTo>
                  <a:pt x="50480" y="22100"/>
                </a:lnTo>
                <a:lnTo>
                  <a:pt x="50510" y="22080"/>
                </a:lnTo>
                <a:lnTo>
                  <a:pt x="50790" y="21920"/>
                </a:lnTo>
                <a:lnTo>
                  <a:pt x="50800" y="21870"/>
                </a:lnTo>
                <a:lnTo>
                  <a:pt x="50800" y="21770"/>
                </a:lnTo>
                <a:lnTo>
                  <a:pt x="50710" y="21350"/>
                </a:lnTo>
                <a:lnTo>
                  <a:pt x="50710" y="21310"/>
                </a:lnTo>
                <a:lnTo>
                  <a:pt x="50720" y="21170"/>
                </a:lnTo>
                <a:lnTo>
                  <a:pt x="50750" y="21090"/>
                </a:lnTo>
                <a:lnTo>
                  <a:pt x="50770" y="21060"/>
                </a:lnTo>
                <a:lnTo>
                  <a:pt x="50800" y="21040"/>
                </a:lnTo>
                <a:lnTo>
                  <a:pt x="50840" y="21040"/>
                </a:lnTo>
                <a:lnTo>
                  <a:pt x="50870" y="21060"/>
                </a:lnTo>
                <a:lnTo>
                  <a:pt x="50900" y="21080"/>
                </a:lnTo>
                <a:lnTo>
                  <a:pt x="50960" y="21180"/>
                </a:lnTo>
                <a:lnTo>
                  <a:pt x="50980" y="21210"/>
                </a:lnTo>
                <a:lnTo>
                  <a:pt x="51010" y="21240"/>
                </a:lnTo>
                <a:lnTo>
                  <a:pt x="51040" y="21260"/>
                </a:lnTo>
                <a:lnTo>
                  <a:pt x="51070" y="21250"/>
                </a:lnTo>
                <a:lnTo>
                  <a:pt x="51110" y="21240"/>
                </a:lnTo>
                <a:lnTo>
                  <a:pt x="51140" y="21210"/>
                </a:lnTo>
                <a:lnTo>
                  <a:pt x="51190" y="21160"/>
                </a:lnTo>
                <a:lnTo>
                  <a:pt x="51240" y="21100"/>
                </a:lnTo>
                <a:lnTo>
                  <a:pt x="51270" y="21030"/>
                </a:lnTo>
                <a:lnTo>
                  <a:pt x="51270" y="20980"/>
                </a:lnTo>
                <a:lnTo>
                  <a:pt x="51270" y="20930"/>
                </a:lnTo>
                <a:lnTo>
                  <a:pt x="51260" y="20810"/>
                </a:lnTo>
                <a:lnTo>
                  <a:pt x="51270" y="20750"/>
                </a:lnTo>
                <a:lnTo>
                  <a:pt x="51290" y="20700"/>
                </a:lnTo>
                <a:lnTo>
                  <a:pt x="51390" y="20640"/>
                </a:lnTo>
                <a:lnTo>
                  <a:pt x="51420" y="20600"/>
                </a:lnTo>
                <a:lnTo>
                  <a:pt x="51430" y="20520"/>
                </a:lnTo>
                <a:lnTo>
                  <a:pt x="51390" y="20190"/>
                </a:lnTo>
                <a:lnTo>
                  <a:pt x="51400" y="20150"/>
                </a:lnTo>
                <a:lnTo>
                  <a:pt x="51430" y="20080"/>
                </a:lnTo>
                <a:lnTo>
                  <a:pt x="51450" y="20050"/>
                </a:lnTo>
                <a:lnTo>
                  <a:pt x="51640" y="19740"/>
                </a:lnTo>
                <a:lnTo>
                  <a:pt x="51670" y="19680"/>
                </a:lnTo>
                <a:lnTo>
                  <a:pt x="51690" y="19590"/>
                </a:lnTo>
                <a:lnTo>
                  <a:pt x="51710" y="19400"/>
                </a:lnTo>
                <a:lnTo>
                  <a:pt x="51710" y="19310"/>
                </a:lnTo>
                <a:lnTo>
                  <a:pt x="51710" y="19240"/>
                </a:lnTo>
                <a:lnTo>
                  <a:pt x="51500" y="18790"/>
                </a:lnTo>
                <a:lnTo>
                  <a:pt x="51460" y="18680"/>
                </a:lnTo>
                <a:lnTo>
                  <a:pt x="51440" y="18590"/>
                </a:lnTo>
                <a:lnTo>
                  <a:pt x="51440" y="18540"/>
                </a:lnTo>
                <a:lnTo>
                  <a:pt x="51490" y="18250"/>
                </a:lnTo>
                <a:lnTo>
                  <a:pt x="51490" y="18170"/>
                </a:lnTo>
                <a:lnTo>
                  <a:pt x="51470" y="18120"/>
                </a:lnTo>
                <a:lnTo>
                  <a:pt x="51440" y="18100"/>
                </a:lnTo>
                <a:lnTo>
                  <a:pt x="51370" y="18060"/>
                </a:lnTo>
                <a:lnTo>
                  <a:pt x="51080" y="17980"/>
                </a:lnTo>
                <a:lnTo>
                  <a:pt x="51010" y="17940"/>
                </a:lnTo>
                <a:lnTo>
                  <a:pt x="50980" y="17920"/>
                </a:lnTo>
                <a:lnTo>
                  <a:pt x="50910" y="17870"/>
                </a:lnTo>
                <a:lnTo>
                  <a:pt x="50890" y="17840"/>
                </a:lnTo>
                <a:lnTo>
                  <a:pt x="50830" y="17800"/>
                </a:lnTo>
                <a:lnTo>
                  <a:pt x="50670" y="17680"/>
                </a:lnTo>
                <a:lnTo>
                  <a:pt x="50640" y="17640"/>
                </a:lnTo>
                <a:lnTo>
                  <a:pt x="50630" y="17590"/>
                </a:lnTo>
                <a:lnTo>
                  <a:pt x="50680" y="17300"/>
                </a:lnTo>
                <a:lnTo>
                  <a:pt x="50670" y="17230"/>
                </a:lnTo>
                <a:lnTo>
                  <a:pt x="50650" y="17180"/>
                </a:lnTo>
                <a:lnTo>
                  <a:pt x="50570" y="17130"/>
                </a:lnTo>
                <a:lnTo>
                  <a:pt x="50540" y="17080"/>
                </a:lnTo>
                <a:lnTo>
                  <a:pt x="50500" y="17010"/>
                </a:lnTo>
                <a:lnTo>
                  <a:pt x="50430" y="16850"/>
                </a:lnTo>
                <a:lnTo>
                  <a:pt x="50380" y="16790"/>
                </a:lnTo>
                <a:lnTo>
                  <a:pt x="50330" y="16750"/>
                </a:lnTo>
                <a:lnTo>
                  <a:pt x="50190" y="16700"/>
                </a:lnTo>
                <a:lnTo>
                  <a:pt x="50140" y="16690"/>
                </a:lnTo>
                <a:lnTo>
                  <a:pt x="50230" y="16390"/>
                </a:lnTo>
                <a:lnTo>
                  <a:pt x="50190" y="16100"/>
                </a:lnTo>
                <a:lnTo>
                  <a:pt x="49950" y="15980"/>
                </a:lnTo>
                <a:lnTo>
                  <a:pt x="50070" y="15630"/>
                </a:lnTo>
                <a:lnTo>
                  <a:pt x="50200" y="14190"/>
                </a:lnTo>
                <a:lnTo>
                  <a:pt x="50470" y="13430"/>
                </a:lnTo>
                <a:lnTo>
                  <a:pt x="50550" y="12980"/>
                </a:lnTo>
                <a:lnTo>
                  <a:pt x="50470" y="12570"/>
                </a:lnTo>
                <a:lnTo>
                  <a:pt x="50560" y="12480"/>
                </a:lnTo>
                <a:lnTo>
                  <a:pt x="50670" y="12330"/>
                </a:lnTo>
                <a:lnTo>
                  <a:pt x="50760" y="12260"/>
                </a:lnTo>
                <a:lnTo>
                  <a:pt x="50620" y="12100"/>
                </a:lnTo>
                <a:lnTo>
                  <a:pt x="50710" y="12080"/>
                </a:lnTo>
                <a:lnTo>
                  <a:pt x="50730" y="12060"/>
                </a:lnTo>
                <a:lnTo>
                  <a:pt x="52320" y="12180"/>
                </a:lnTo>
                <a:lnTo>
                  <a:pt x="52400" y="12150"/>
                </a:lnTo>
                <a:lnTo>
                  <a:pt x="52450" y="12110"/>
                </a:lnTo>
                <a:lnTo>
                  <a:pt x="52620" y="11980"/>
                </a:lnTo>
                <a:lnTo>
                  <a:pt x="52750" y="11930"/>
                </a:lnTo>
                <a:lnTo>
                  <a:pt x="52870" y="11940"/>
                </a:lnTo>
                <a:lnTo>
                  <a:pt x="53150" y="12010"/>
                </a:lnTo>
                <a:lnTo>
                  <a:pt x="53290" y="12020"/>
                </a:lnTo>
                <a:lnTo>
                  <a:pt x="53390" y="11990"/>
                </a:lnTo>
                <a:lnTo>
                  <a:pt x="53460" y="11960"/>
                </a:lnTo>
                <a:lnTo>
                  <a:pt x="53630" y="11910"/>
                </a:lnTo>
                <a:lnTo>
                  <a:pt x="54020" y="11780"/>
                </a:lnTo>
                <a:lnTo>
                  <a:pt x="54210" y="11780"/>
                </a:lnTo>
                <a:lnTo>
                  <a:pt x="54260" y="11780"/>
                </a:lnTo>
                <a:lnTo>
                  <a:pt x="54370" y="11820"/>
                </a:lnTo>
                <a:lnTo>
                  <a:pt x="54480" y="11880"/>
                </a:lnTo>
                <a:lnTo>
                  <a:pt x="54700" y="12060"/>
                </a:lnTo>
                <a:lnTo>
                  <a:pt x="54900" y="12300"/>
                </a:lnTo>
                <a:lnTo>
                  <a:pt x="55040" y="12580"/>
                </a:lnTo>
                <a:lnTo>
                  <a:pt x="55220" y="12820"/>
                </a:lnTo>
                <a:lnTo>
                  <a:pt x="55480" y="12850"/>
                </a:lnTo>
                <a:lnTo>
                  <a:pt x="55700" y="12800"/>
                </a:lnTo>
                <a:lnTo>
                  <a:pt x="56600" y="12560"/>
                </a:lnTo>
                <a:lnTo>
                  <a:pt x="57370" y="12230"/>
                </a:lnTo>
                <a:lnTo>
                  <a:pt x="57550" y="12150"/>
                </a:lnTo>
                <a:lnTo>
                  <a:pt x="58150" y="12100"/>
                </a:lnTo>
                <a:lnTo>
                  <a:pt x="58190" y="11980"/>
                </a:lnTo>
                <a:lnTo>
                  <a:pt x="58250" y="11740"/>
                </a:lnTo>
                <a:lnTo>
                  <a:pt x="58620" y="11080"/>
                </a:lnTo>
                <a:lnTo>
                  <a:pt x="58790" y="10680"/>
                </a:lnTo>
                <a:lnTo>
                  <a:pt x="58900" y="10080"/>
                </a:lnTo>
                <a:lnTo>
                  <a:pt x="58940" y="8920"/>
                </a:lnTo>
                <a:lnTo>
                  <a:pt x="59100" y="8390"/>
                </a:lnTo>
                <a:lnTo>
                  <a:pt x="59280" y="8070"/>
                </a:lnTo>
                <a:lnTo>
                  <a:pt x="59390" y="7750"/>
                </a:lnTo>
                <a:lnTo>
                  <a:pt x="59530" y="7520"/>
                </a:lnTo>
                <a:lnTo>
                  <a:pt x="59760" y="7500"/>
                </a:lnTo>
                <a:lnTo>
                  <a:pt x="59820" y="7570"/>
                </a:lnTo>
                <a:lnTo>
                  <a:pt x="59870" y="7640"/>
                </a:lnTo>
                <a:lnTo>
                  <a:pt x="60230" y="8210"/>
                </a:lnTo>
                <a:lnTo>
                  <a:pt x="60480" y="8390"/>
                </a:lnTo>
                <a:lnTo>
                  <a:pt x="60490" y="8390"/>
                </a:lnTo>
                <a:lnTo>
                  <a:pt x="60600" y="8490"/>
                </a:lnTo>
                <a:lnTo>
                  <a:pt x="60620" y="8390"/>
                </a:lnTo>
                <a:lnTo>
                  <a:pt x="60730" y="8280"/>
                </a:lnTo>
                <a:lnTo>
                  <a:pt x="60880" y="8110"/>
                </a:lnTo>
                <a:lnTo>
                  <a:pt x="60920" y="7800"/>
                </a:lnTo>
                <a:lnTo>
                  <a:pt x="61140" y="7680"/>
                </a:lnTo>
                <a:lnTo>
                  <a:pt x="61560" y="7630"/>
                </a:lnTo>
                <a:lnTo>
                  <a:pt x="61720" y="7330"/>
                </a:lnTo>
                <a:lnTo>
                  <a:pt x="62480" y="6540"/>
                </a:lnTo>
                <a:lnTo>
                  <a:pt x="62830" y="6440"/>
                </a:lnTo>
                <a:lnTo>
                  <a:pt x="63090" y="6420"/>
                </a:lnTo>
                <a:lnTo>
                  <a:pt x="63370" y="6340"/>
                </a:lnTo>
                <a:lnTo>
                  <a:pt x="63640" y="6210"/>
                </a:lnTo>
                <a:lnTo>
                  <a:pt x="63880" y="6060"/>
                </a:lnTo>
                <a:lnTo>
                  <a:pt x="64050" y="5870"/>
                </a:lnTo>
                <a:lnTo>
                  <a:pt x="64200" y="5700"/>
                </a:lnTo>
                <a:lnTo>
                  <a:pt x="64600" y="4910"/>
                </a:lnTo>
                <a:lnTo>
                  <a:pt x="64900" y="4550"/>
                </a:lnTo>
                <a:lnTo>
                  <a:pt x="64930" y="4670"/>
                </a:lnTo>
                <a:lnTo>
                  <a:pt x="64820" y="4820"/>
                </a:lnTo>
                <a:lnTo>
                  <a:pt x="64790" y="5210"/>
                </a:lnTo>
                <a:lnTo>
                  <a:pt x="64730" y="5340"/>
                </a:lnTo>
                <a:lnTo>
                  <a:pt x="64680" y="5650"/>
                </a:lnTo>
                <a:lnTo>
                  <a:pt x="64360" y="5890"/>
                </a:lnTo>
                <a:lnTo>
                  <a:pt x="64290" y="5960"/>
                </a:lnTo>
                <a:lnTo>
                  <a:pt x="64200" y="6060"/>
                </a:lnTo>
                <a:lnTo>
                  <a:pt x="63770" y="6260"/>
                </a:lnTo>
                <a:lnTo>
                  <a:pt x="63850" y="6310"/>
                </a:lnTo>
                <a:lnTo>
                  <a:pt x="64530" y="6780"/>
                </a:lnTo>
                <a:lnTo>
                  <a:pt x="63860" y="7720"/>
                </a:lnTo>
                <a:lnTo>
                  <a:pt x="64000" y="7910"/>
                </a:lnTo>
                <a:lnTo>
                  <a:pt x="64560" y="8290"/>
                </a:lnTo>
                <a:lnTo>
                  <a:pt x="64640" y="9400"/>
                </a:lnTo>
                <a:lnTo>
                  <a:pt x="65080" y="9680"/>
                </a:lnTo>
                <a:lnTo>
                  <a:pt x="65150" y="10360"/>
                </a:lnTo>
                <a:lnTo>
                  <a:pt x="64930" y="10820"/>
                </a:lnTo>
                <a:lnTo>
                  <a:pt x="64710" y="11170"/>
                </a:lnTo>
                <a:lnTo>
                  <a:pt x="64710" y="11520"/>
                </a:lnTo>
                <a:lnTo>
                  <a:pt x="65450" y="11840"/>
                </a:lnTo>
                <a:lnTo>
                  <a:pt x="65390" y="12150"/>
                </a:lnTo>
                <a:lnTo>
                  <a:pt x="65650" y="14400"/>
                </a:lnTo>
                <a:lnTo>
                  <a:pt x="65760" y="14690"/>
                </a:lnTo>
                <a:lnTo>
                  <a:pt x="66230" y="15470"/>
                </a:lnTo>
                <a:lnTo>
                  <a:pt x="65950" y="16000"/>
                </a:lnTo>
                <a:lnTo>
                  <a:pt x="65810" y="16040"/>
                </a:lnTo>
                <a:lnTo>
                  <a:pt x="65470" y="16620"/>
                </a:lnTo>
                <a:lnTo>
                  <a:pt x="65240" y="17330"/>
                </a:lnTo>
                <a:lnTo>
                  <a:pt x="65310" y="17620"/>
                </a:lnTo>
                <a:lnTo>
                  <a:pt x="65160" y="18220"/>
                </a:lnTo>
                <a:lnTo>
                  <a:pt x="64170" y="19400"/>
                </a:lnTo>
                <a:lnTo>
                  <a:pt x="63640" y="20190"/>
                </a:lnTo>
                <a:lnTo>
                  <a:pt x="63300" y="20280"/>
                </a:lnTo>
                <a:lnTo>
                  <a:pt x="62210" y="20970"/>
                </a:lnTo>
                <a:lnTo>
                  <a:pt x="61560" y="21560"/>
                </a:lnTo>
                <a:lnTo>
                  <a:pt x="61240" y="21730"/>
                </a:lnTo>
                <a:lnTo>
                  <a:pt x="60770" y="21670"/>
                </a:lnTo>
                <a:lnTo>
                  <a:pt x="60400" y="21930"/>
                </a:lnTo>
                <a:lnTo>
                  <a:pt x="60100" y="22330"/>
                </a:lnTo>
                <a:lnTo>
                  <a:pt x="59930" y="22490"/>
                </a:lnTo>
                <a:lnTo>
                  <a:pt x="59790" y="22550"/>
                </a:lnTo>
                <a:lnTo>
                  <a:pt x="59740" y="22620"/>
                </a:lnTo>
                <a:lnTo>
                  <a:pt x="59730" y="22820"/>
                </a:lnTo>
                <a:lnTo>
                  <a:pt x="59810" y="22990"/>
                </a:lnTo>
                <a:lnTo>
                  <a:pt x="59980" y="23090"/>
                </a:lnTo>
                <a:lnTo>
                  <a:pt x="59980" y="23230"/>
                </a:lnTo>
                <a:lnTo>
                  <a:pt x="59840" y="23230"/>
                </a:lnTo>
                <a:lnTo>
                  <a:pt x="59840" y="23410"/>
                </a:lnTo>
                <a:lnTo>
                  <a:pt x="59960" y="23620"/>
                </a:lnTo>
                <a:lnTo>
                  <a:pt x="60020" y="24230"/>
                </a:lnTo>
                <a:lnTo>
                  <a:pt x="60130" y="24520"/>
                </a:lnTo>
                <a:lnTo>
                  <a:pt x="60050" y="24640"/>
                </a:lnTo>
                <a:lnTo>
                  <a:pt x="60020" y="24660"/>
                </a:lnTo>
                <a:lnTo>
                  <a:pt x="60010" y="24600"/>
                </a:lnTo>
                <a:lnTo>
                  <a:pt x="59980" y="24520"/>
                </a:lnTo>
                <a:lnTo>
                  <a:pt x="59930" y="24600"/>
                </a:lnTo>
                <a:lnTo>
                  <a:pt x="59840" y="24850"/>
                </a:lnTo>
                <a:lnTo>
                  <a:pt x="59720" y="24690"/>
                </a:lnTo>
                <a:lnTo>
                  <a:pt x="59790" y="25180"/>
                </a:lnTo>
                <a:lnTo>
                  <a:pt x="59840" y="25330"/>
                </a:lnTo>
                <a:lnTo>
                  <a:pt x="59570" y="25330"/>
                </a:lnTo>
                <a:lnTo>
                  <a:pt x="59570" y="25490"/>
                </a:lnTo>
                <a:lnTo>
                  <a:pt x="59680" y="25480"/>
                </a:lnTo>
                <a:lnTo>
                  <a:pt x="59760" y="25480"/>
                </a:lnTo>
                <a:lnTo>
                  <a:pt x="59900" y="25690"/>
                </a:lnTo>
                <a:lnTo>
                  <a:pt x="59940" y="25790"/>
                </a:lnTo>
                <a:lnTo>
                  <a:pt x="60130" y="25990"/>
                </a:lnTo>
                <a:lnTo>
                  <a:pt x="60130" y="26130"/>
                </a:lnTo>
                <a:lnTo>
                  <a:pt x="59950" y="26190"/>
                </a:lnTo>
                <a:lnTo>
                  <a:pt x="59830" y="26310"/>
                </a:lnTo>
                <a:lnTo>
                  <a:pt x="59760" y="26470"/>
                </a:lnTo>
                <a:lnTo>
                  <a:pt x="59720" y="26630"/>
                </a:lnTo>
                <a:lnTo>
                  <a:pt x="59800" y="26680"/>
                </a:lnTo>
                <a:lnTo>
                  <a:pt x="59840" y="26720"/>
                </a:lnTo>
                <a:lnTo>
                  <a:pt x="59890" y="26760"/>
                </a:lnTo>
                <a:lnTo>
                  <a:pt x="59980" y="26770"/>
                </a:lnTo>
                <a:lnTo>
                  <a:pt x="59980" y="26950"/>
                </a:lnTo>
                <a:lnTo>
                  <a:pt x="59860" y="27030"/>
                </a:lnTo>
                <a:lnTo>
                  <a:pt x="59720" y="27090"/>
                </a:lnTo>
                <a:lnTo>
                  <a:pt x="59840" y="27250"/>
                </a:lnTo>
                <a:lnTo>
                  <a:pt x="59570" y="27430"/>
                </a:lnTo>
                <a:lnTo>
                  <a:pt x="59620" y="27470"/>
                </a:lnTo>
                <a:lnTo>
                  <a:pt x="59660" y="27460"/>
                </a:lnTo>
                <a:lnTo>
                  <a:pt x="59690" y="27480"/>
                </a:lnTo>
                <a:lnTo>
                  <a:pt x="59720" y="27590"/>
                </a:lnTo>
                <a:lnTo>
                  <a:pt x="59570" y="27590"/>
                </a:lnTo>
                <a:lnTo>
                  <a:pt x="59570" y="27730"/>
                </a:lnTo>
                <a:lnTo>
                  <a:pt x="59700" y="27860"/>
                </a:lnTo>
                <a:lnTo>
                  <a:pt x="59720" y="27950"/>
                </a:lnTo>
                <a:lnTo>
                  <a:pt x="59630" y="28020"/>
                </a:lnTo>
                <a:lnTo>
                  <a:pt x="59440" y="28050"/>
                </a:lnTo>
                <a:lnTo>
                  <a:pt x="59530" y="28310"/>
                </a:lnTo>
                <a:lnTo>
                  <a:pt x="59570" y="28390"/>
                </a:lnTo>
                <a:lnTo>
                  <a:pt x="59670" y="28490"/>
                </a:lnTo>
                <a:lnTo>
                  <a:pt x="59750" y="28640"/>
                </a:lnTo>
                <a:lnTo>
                  <a:pt x="58150" y="28220"/>
                </a:lnTo>
                <a:lnTo>
                  <a:pt x="57690" y="28100"/>
                </a:lnTo>
                <a:lnTo>
                  <a:pt x="57220" y="28090"/>
                </a:lnTo>
                <a:lnTo>
                  <a:pt x="56700" y="27930"/>
                </a:lnTo>
                <a:lnTo>
                  <a:pt x="56590" y="27340"/>
                </a:lnTo>
                <a:lnTo>
                  <a:pt x="56600" y="26610"/>
                </a:lnTo>
                <a:lnTo>
                  <a:pt x="56430" y="26060"/>
                </a:lnTo>
                <a:lnTo>
                  <a:pt x="55840" y="25700"/>
                </a:lnTo>
                <a:lnTo>
                  <a:pt x="55250" y="25630"/>
                </a:lnTo>
                <a:lnTo>
                  <a:pt x="54000" y="25690"/>
                </a:lnTo>
                <a:lnTo>
                  <a:pt x="53640" y="25560"/>
                </a:lnTo>
                <a:lnTo>
                  <a:pt x="53080" y="25090"/>
                </a:lnTo>
                <a:lnTo>
                  <a:pt x="52810" y="24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