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HaMerkaz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Israel • State Map | Fully Editable Vector Shape</a:t>
            </a:r>
          </a:p>
        </p:txBody>
      </p:sp>
      <p:sp>
        <p:nvSpPr>
          <p:cNvPr id="101" name="HaMerka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240" y="42480"/>
                </a:moveTo>
                <a:lnTo>
                  <a:pt x="44590" y="43010"/>
                </a:lnTo>
                <a:lnTo>
                  <a:pt x="44420" y="43090"/>
                </a:lnTo>
                <a:lnTo>
                  <a:pt x="44400" y="43070"/>
                </a:lnTo>
                <a:lnTo>
                  <a:pt x="44350" y="43020"/>
                </a:lnTo>
                <a:lnTo>
                  <a:pt x="44320" y="42960"/>
                </a:lnTo>
                <a:lnTo>
                  <a:pt x="44270" y="42880"/>
                </a:lnTo>
                <a:lnTo>
                  <a:pt x="44140" y="42480"/>
                </a:lnTo>
                <a:lnTo>
                  <a:pt x="44090" y="42360"/>
                </a:lnTo>
                <a:lnTo>
                  <a:pt x="44030" y="42270"/>
                </a:lnTo>
                <a:lnTo>
                  <a:pt x="43960" y="42210"/>
                </a:lnTo>
                <a:lnTo>
                  <a:pt x="43630" y="42020"/>
                </a:lnTo>
                <a:lnTo>
                  <a:pt x="43530" y="41980"/>
                </a:lnTo>
                <a:lnTo>
                  <a:pt x="43470" y="41970"/>
                </a:lnTo>
                <a:lnTo>
                  <a:pt x="43410" y="42040"/>
                </a:lnTo>
                <a:lnTo>
                  <a:pt x="43360" y="42070"/>
                </a:lnTo>
                <a:lnTo>
                  <a:pt x="43040" y="42120"/>
                </a:lnTo>
                <a:lnTo>
                  <a:pt x="42980" y="42140"/>
                </a:lnTo>
                <a:lnTo>
                  <a:pt x="42970" y="42170"/>
                </a:lnTo>
                <a:lnTo>
                  <a:pt x="42990" y="42190"/>
                </a:lnTo>
                <a:lnTo>
                  <a:pt x="43020" y="42210"/>
                </a:lnTo>
                <a:lnTo>
                  <a:pt x="43060" y="42220"/>
                </a:lnTo>
                <a:lnTo>
                  <a:pt x="43100" y="42240"/>
                </a:lnTo>
                <a:lnTo>
                  <a:pt x="43130" y="42270"/>
                </a:lnTo>
                <a:lnTo>
                  <a:pt x="43150" y="42300"/>
                </a:lnTo>
                <a:lnTo>
                  <a:pt x="43160" y="42340"/>
                </a:lnTo>
                <a:lnTo>
                  <a:pt x="43180" y="42380"/>
                </a:lnTo>
                <a:lnTo>
                  <a:pt x="43200" y="42410"/>
                </a:lnTo>
                <a:lnTo>
                  <a:pt x="43230" y="42440"/>
                </a:lnTo>
                <a:lnTo>
                  <a:pt x="43250" y="42460"/>
                </a:lnTo>
                <a:lnTo>
                  <a:pt x="43250" y="42490"/>
                </a:lnTo>
                <a:lnTo>
                  <a:pt x="43220" y="42530"/>
                </a:lnTo>
                <a:lnTo>
                  <a:pt x="43110" y="42560"/>
                </a:lnTo>
                <a:lnTo>
                  <a:pt x="43030" y="42610"/>
                </a:lnTo>
                <a:lnTo>
                  <a:pt x="42830" y="42760"/>
                </a:lnTo>
                <a:lnTo>
                  <a:pt x="42760" y="42790"/>
                </a:lnTo>
                <a:lnTo>
                  <a:pt x="42670" y="42780"/>
                </a:lnTo>
                <a:lnTo>
                  <a:pt x="42190" y="42620"/>
                </a:lnTo>
                <a:lnTo>
                  <a:pt x="42180" y="42600"/>
                </a:lnTo>
                <a:lnTo>
                  <a:pt x="42160" y="42570"/>
                </a:lnTo>
                <a:lnTo>
                  <a:pt x="42160" y="42540"/>
                </a:lnTo>
                <a:lnTo>
                  <a:pt x="42150" y="42510"/>
                </a:lnTo>
                <a:lnTo>
                  <a:pt x="42160" y="42470"/>
                </a:lnTo>
                <a:lnTo>
                  <a:pt x="42170" y="42440"/>
                </a:lnTo>
                <a:lnTo>
                  <a:pt x="42200" y="42400"/>
                </a:lnTo>
                <a:lnTo>
                  <a:pt x="42220" y="42380"/>
                </a:lnTo>
                <a:lnTo>
                  <a:pt x="42290" y="42340"/>
                </a:lnTo>
                <a:lnTo>
                  <a:pt x="42400" y="42290"/>
                </a:lnTo>
                <a:lnTo>
                  <a:pt x="42430" y="42270"/>
                </a:lnTo>
                <a:lnTo>
                  <a:pt x="42460" y="42240"/>
                </a:lnTo>
                <a:lnTo>
                  <a:pt x="42490" y="42220"/>
                </a:lnTo>
                <a:lnTo>
                  <a:pt x="42510" y="42180"/>
                </a:lnTo>
                <a:lnTo>
                  <a:pt x="42520" y="42150"/>
                </a:lnTo>
                <a:lnTo>
                  <a:pt x="42520" y="42110"/>
                </a:lnTo>
                <a:lnTo>
                  <a:pt x="42510" y="42070"/>
                </a:lnTo>
                <a:lnTo>
                  <a:pt x="42430" y="41990"/>
                </a:lnTo>
                <a:lnTo>
                  <a:pt x="42300" y="41890"/>
                </a:lnTo>
                <a:lnTo>
                  <a:pt x="42240" y="41840"/>
                </a:lnTo>
                <a:lnTo>
                  <a:pt x="42200" y="41790"/>
                </a:lnTo>
                <a:lnTo>
                  <a:pt x="42200" y="41770"/>
                </a:lnTo>
                <a:lnTo>
                  <a:pt x="42190" y="41740"/>
                </a:lnTo>
                <a:lnTo>
                  <a:pt x="42190" y="41700"/>
                </a:lnTo>
                <a:lnTo>
                  <a:pt x="42190" y="41660"/>
                </a:lnTo>
                <a:lnTo>
                  <a:pt x="42200" y="41630"/>
                </a:lnTo>
                <a:lnTo>
                  <a:pt x="42210" y="41610"/>
                </a:lnTo>
                <a:lnTo>
                  <a:pt x="42240" y="41560"/>
                </a:lnTo>
                <a:lnTo>
                  <a:pt x="42250" y="41550"/>
                </a:lnTo>
                <a:lnTo>
                  <a:pt x="42280" y="41530"/>
                </a:lnTo>
                <a:lnTo>
                  <a:pt x="42320" y="41520"/>
                </a:lnTo>
                <a:lnTo>
                  <a:pt x="42360" y="41510"/>
                </a:lnTo>
                <a:lnTo>
                  <a:pt x="42440" y="41530"/>
                </a:lnTo>
                <a:lnTo>
                  <a:pt x="42560" y="41570"/>
                </a:lnTo>
                <a:lnTo>
                  <a:pt x="42640" y="41580"/>
                </a:lnTo>
                <a:lnTo>
                  <a:pt x="42680" y="41580"/>
                </a:lnTo>
                <a:lnTo>
                  <a:pt x="42710" y="41580"/>
                </a:lnTo>
                <a:lnTo>
                  <a:pt x="42750" y="41570"/>
                </a:lnTo>
                <a:lnTo>
                  <a:pt x="42780" y="41550"/>
                </a:lnTo>
                <a:lnTo>
                  <a:pt x="42800" y="41520"/>
                </a:lnTo>
                <a:lnTo>
                  <a:pt x="42810" y="41480"/>
                </a:lnTo>
                <a:lnTo>
                  <a:pt x="42810" y="41280"/>
                </a:lnTo>
                <a:lnTo>
                  <a:pt x="42830" y="41200"/>
                </a:lnTo>
                <a:lnTo>
                  <a:pt x="42840" y="41160"/>
                </a:lnTo>
                <a:lnTo>
                  <a:pt x="42850" y="41120"/>
                </a:lnTo>
                <a:lnTo>
                  <a:pt x="42820" y="40980"/>
                </a:lnTo>
                <a:lnTo>
                  <a:pt x="42820" y="40940"/>
                </a:lnTo>
                <a:lnTo>
                  <a:pt x="42830" y="40910"/>
                </a:lnTo>
                <a:lnTo>
                  <a:pt x="42850" y="40880"/>
                </a:lnTo>
                <a:lnTo>
                  <a:pt x="42910" y="40820"/>
                </a:lnTo>
                <a:lnTo>
                  <a:pt x="42930" y="40780"/>
                </a:lnTo>
                <a:lnTo>
                  <a:pt x="42940" y="40720"/>
                </a:lnTo>
                <a:lnTo>
                  <a:pt x="42920" y="40620"/>
                </a:lnTo>
                <a:lnTo>
                  <a:pt x="42880" y="40580"/>
                </a:lnTo>
                <a:lnTo>
                  <a:pt x="42840" y="40560"/>
                </a:lnTo>
                <a:lnTo>
                  <a:pt x="42800" y="40570"/>
                </a:lnTo>
                <a:lnTo>
                  <a:pt x="42740" y="40570"/>
                </a:lnTo>
                <a:lnTo>
                  <a:pt x="42660" y="40560"/>
                </a:lnTo>
                <a:lnTo>
                  <a:pt x="42500" y="40500"/>
                </a:lnTo>
                <a:lnTo>
                  <a:pt x="42410" y="40480"/>
                </a:lnTo>
                <a:lnTo>
                  <a:pt x="42330" y="40480"/>
                </a:lnTo>
                <a:lnTo>
                  <a:pt x="42290" y="40500"/>
                </a:lnTo>
                <a:lnTo>
                  <a:pt x="42120" y="40550"/>
                </a:lnTo>
                <a:lnTo>
                  <a:pt x="42040" y="40580"/>
                </a:lnTo>
                <a:lnTo>
                  <a:pt x="42580" y="39350"/>
                </a:lnTo>
                <a:lnTo>
                  <a:pt x="42950" y="38760"/>
                </a:lnTo>
                <a:lnTo>
                  <a:pt x="43380" y="37320"/>
                </a:lnTo>
                <a:lnTo>
                  <a:pt x="43380" y="37330"/>
                </a:lnTo>
                <a:lnTo>
                  <a:pt x="43560" y="37530"/>
                </a:lnTo>
                <a:lnTo>
                  <a:pt x="43660" y="37590"/>
                </a:lnTo>
                <a:lnTo>
                  <a:pt x="44300" y="37670"/>
                </a:lnTo>
                <a:lnTo>
                  <a:pt x="44700" y="37680"/>
                </a:lnTo>
                <a:lnTo>
                  <a:pt x="44770" y="37670"/>
                </a:lnTo>
                <a:lnTo>
                  <a:pt x="44840" y="37640"/>
                </a:lnTo>
                <a:lnTo>
                  <a:pt x="44850" y="37640"/>
                </a:lnTo>
                <a:lnTo>
                  <a:pt x="44860" y="37640"/>
                </a:lnTo>
                <a:lnTo>
                  <a:pt x="44860" y="37630"/>
                </a:lnTo>
                <a:lnTo>
                  <a:pt x="45160" y="37310"/>
                </a:lnTo>
                <a:lnTo>
                  <a:pt x="45180" y="37290"/>
                </a:lnTo>
                <a:lnTo>
                  <a:pt x="45210" y="37250"/>
                </a:lnTo>
                <a:lnTo>
                  <a:pt x="45260" y="37220"/>
                </a:lnTo>
                <a:lnTo>
                  <a:pt x="45390" y="37150"/>
                </a:lnTo>
                <a:lnTo>
                  <a:pt x="45460" y="37130"/>
                </a:lnTo>
                <a:lnTo>
                  <a:pt x="45520" y="37120"/>
                </a:lnTo>
                <a:lnTo>
                  <a:pt x="45560" y="37140"/>
                </a:lnTo>
                <a:lnTo>
                  <a:pt x="45590" y="37160"/>
                </a:lnTo>
                <a:lnTo>
                  <a:pt x="45660" y="37250"/>
                </a:lnTo>
                <a:lnTo>
                  <a:pt x="45740" y="37310"/>
                </a:lnTo>
                <a:lnTo>
                  <a:pt x="45790" y="37330"/>
                </a:lnTo>
                <a:lnTo>
                  <a:pt x="45880" y="37310"/>
                </a:lnTo>
                <a:lnTo>
                  <a:pt x="46230" y="37170"/>
                </a:lnTo>
                <a:lnTo>
                  <a:pt x="46320" y="37100"/>
                </a:lnTo>
                <a:lnTo>
                  <a:pt x="46360" y="37040"/>
                </a:lnTo>
                <a:lnTo>
                  <a:pt x="46350" y="37000"/>
                </a:lnTo>
                <a:lnTo>
                  <a:pt x="46340" y="36970"/>
                </a:lnTo>
                <a:lnTo>
                  <a:pt x="46330" y="36950"/>
                </a:lnTo>
                <a:lnTo>
                  <a:pt x="46280" y="36910"/>
                </a:lnTo>
                <a:lnTo>
                  <a:pt x="46250" y="36880"/>
                </a:lnTo>
                <a:lnTo>
                  <a:pt x="46070" y="36800"/>
                </a:lnTo>
                <a:lnTo>
                  <a:pt x="46040" y="36770"/>
                </a:lnTo>
                <a:lnTo>
                  <a:pt x="46030" y="36740"/>
                </a:lnTo>
                <a:lnTo>
                  <a:pt x="46020" y="36700"/>
                </a:lnTo>
                <a:lnTo>
                  <a:pt x="45930" y="36150"/>
                </a:lnTo>
                <a:lnTo>
                  <a:pt x="45910" y="36110"/>
                </a:lnTo>
                <a:lnTo>
                  <a:pt x="45900" y="36070"/>
                </a:lnTo>
                <a:lnTo>
                  <a:pt x="45880" y="36040"/>
                </a:lnTo>
                <a:lnTo>
                  <a:pt x="45820" y="35980"/>
                </a:lnTo>
                <a:lnTo>
                  <a:pt x="45730" y="35920"/>
                </a:lnTo>
                <a:lnTo>
                  <a:pt x="45700" y="35890"/>
                </a:lnTo>
                <a:lnTo>
                  <a:pt x="45640" y="35850"/>
                </a:lnTo>
                <a:lnTo>
                  <a:pt x="45620" y="35830"/>
                </a:lnTo>
                <a:lnTo>
                  <a:pt x="45610" y="35820"/>
                </a:lnTo>
                <a:lnTo>
                  <a:pt x="45590" y="35790"/>
                </a:lnTo>
                <a:lnTo>
                  <a:pt x="45570" y="35760"/>
                </a:lnTo>
                <a:lnTo>
                  <a:pt x="45560" y="35720"/>
                </a:lnTo>
                <a:lnTo>
                  <a:pt x="45560" y="35670"/>
                </a:lnTo>
                <a:lnTo>
                  <a:pt x="45560" y="35630"/>
                </a:lnTo>
                <a:lnTo>
                  <a:pt x="45570" y="35540"/>
                </a:lnTo>
                <a:lnTo>
                  <a:pt x="45590" y="35460"/>
                </a:lnTo>
                <a:lnTo>
                  <a:pt x="45610" y="35230"/>
                </a:lnTo>
                <a:lnTo>
                  <a:pt x="45620" y="35120"/>
                </a:lnTo>
                <a:lnTo>
                  <a:pt x="45640" y="35080"/>
                </a:lnTo>
                <a:lnTo>
                  <a:pt x="45770" y="34910"/>
                </a:lnTo>
                <a:lnTo>
                  <a:pt x="45810" y="34840"/>
                </a:lnTo>
                <a:lnTo>
                  <a:pt x="45950" y="34560"/>
                </a:lnTo>
                <a:lnTo>
                  <a:pt x="46000" y="34380"/>
                </a:lnTo>
                <a:lnTo>
                  <a:pt x="46000" y="34330"/>
                </a:lnTo>
                <a:lnTo>
                  <a:pt x="45990" y="34290"/>
                </a:lnTo>
                <a:lnTo>
                  <a:pt x="45960" y="34190"/>
                </a:lnTo>
                <a:lnTo>
                  <a:pt x="45950" y="34150"/>
                </a:lnTo>
                <a:lnTo>
                  <a:pt x="45950" y="34100"/>
                </a:lnTo>
                <a:lnTo>
                  <a:pt x="45970" y="34020"/>
                </a:lnTo>
                <a:lnTo>
                  <a:pt x="45990" y="33920"/>
                </a:lnTo>
                <a:lnTo>
                  <a:pt x="45990" y="33750"/>
                </a:lnTo>
                <a:lnTo>
                  <a:pt x="45980" y="33700"/>
                </a:lnTo>
                <a:lnTo>
                  <a:pt x="45970" y="33660"/>
                </a:lnTo>
                <a:lnTo>
                  <a:pt x="45950" y="33620"/>
                </a:lnTo>
                <a:lnTo>
                  <a:pt x="45930" y="33600"/>
                </a:lnTo>
                <a:lnTo>
                  <a:pt x="45820" y="33540"/>
                </a:lnTo>
                <a:lnTo>
                  <a:pt x="45790" y="33520"/>
                </a:lnTo>
                <a:lnTo>
                  <a:pt x="45770" y="33500"/>
                </a:lnTo>
                <a:lnTo>
                  <a:pt x="45720" y="33430"/>
                </a:lnTo>
                <a:lnTo>
                  <a:pt x="45630" y="33370"/>
                </a:lnTo>
                <a:lnTo>
                  <a:pt x="45510" y="33270"/>
                </a:lnTo>
                <a:lnTo>
                  <a:pt x="45480" y="33250"/>
                </a:lnTo>
                <a:lnTo>
                  <a:pt x="45400" y="33210"/>
                </a:lnTo>
                <a:lnTo>
                  <a:pt x="45320" y="33190"/>
                </a:lnTo>
                <a:lnTo>
                  <a:pt x="44900" y="33130"/>
                </a:lnTo>
                <a:lnTo>
                  <a:pt x="44780" y="33140"/>
                </a:lnTo>
                <a:lnTo>
                  <a:pt x="45440" y="31070"/>
                </a:lnTo>
                <a:lnTo>
                  <a:pt x="46030" y="28100"/>
                </a:lnTo>
                <a:lnTo>
                  <a:pt x="46040" y="28100"/>
                </a:lnTo>
                <a:lnTo>
                  <a:pt x="46860" y="28120"/>
                </a:lnTo>
                <a:lnTo>
                  <a:pt x="47080" y="28100"/>
                </a:lnTo>
                <a:lnTo>
                  <a:pt x="47130" y="28090"/>
                </a:lnTo>
                <a:lnTo>
                  <a:pt x="47320" y="28070"/>
                </a:lnTo>
                <a:lnTo>
                  <a:pt x="48300" y="28150"/>
                </a:lnTo>
                <a:lnTo>
                  <a:pt x="48370" y="28180"/>
                </a:lnTo>
                <a:lnTo>
                  <a:pt x="48450" y="28230"/>
                </a:lnTo>
                <a:lnTo>
                  <a:pt x="48760" y="28510"/>
                </a:lnTo>
                <a:lnTo>
                  <a:pt x="48830" y="28550"/>
                </a:lnTo>
                <a:lnTo>
                  <a:pt x="48870" y="28590"/>
                </a:lnTo>
                <a:lnTo>
                  <a:pt x="48890" y="28620"/>
                </a:lnTo>
                <a:lnTo>
                  <a:pt x="48920" y="28650"/>
                </a:lnTo>
                <a:lnTo>
                  <a:pt x="48940" y="28690"/>
                </a:lnTo>
                <a:lnTo>
                  <a:pt x="49070" y="28720"/>
                </a:lnTo>
                <a:lnTo>
                  <a:pt x="49290" y="28700"/>
                </a:lnTo>
                <a:lnTo>
                  <a:pt x="49300" y="28700"/>
                </a:lnTo>
                <a:lnTo>
                  <a:pt x="49220" y="29100"/>
                </a:lnTo>
                <a:lnTo>
                  <a:pt x="49080" y="29580"/>
                </a:lnTo>
                <a:lnTo>
                  <a:pt x="49000" y="29630"/>
                </a:lnTo>
                <a:lnTo>
                  <a:pt x="48740" y="29730"/>
                </a:lnTo>
                <a:lnTo>
                  <a:pt x="48660" y="29790"/>
                </a:lnTo>
                <a:lnTo>
                  <a:pt x="48580" y="30080"/>
                </a:lnTo>
                <a:lnTo>
                  <a:pt x="48510" y="30820"/>
                </a:lnTo>
                <a:lnTo>
                  <a:pt x="48450" y="31130"/>
                </a:lnTo>
                <a:lnTo>
                  <a:pt x="48700" y="31200"/>
                </a:lnTo>
                <a:lnTo>
                  <a:pt x="48840" y="31380"/>
                </a:lnTo>
                <a:lnTo>
                  <a:pt x="48870" y="31630"/>
                </a:lnTo>
                <a:lnTo>
                  <a:pt x="48800" y="31920"/>
                </a:lnTo>
                <a:lnTo>
                  <a:pt x="48660" y="32210"/>
                </a:lnTo>
                <a:lnTo>
                  <a:pt x="47890" y="32930"/>
                </a:lnTo>
                <a:lnTo>
                  <a:pt x="47820" y="33280"/>
                </a:lnTo>
                <a:lnTo>
                  <a:pt x="47910" y="33580"/>
                </a:lnTo>
                <a:lnTo>
                  <a:pt x="48200" y="34130"/>
                </a:lnTo>
                <a:lnTo>
                  <a:pt x="48390" y="34740"/>
                </a:lnTo>
                <a:lnTo>
                  <a:pt x="48340" y="35540"/>
                </a:lnTo>
                <a:lnTo>
                  <a:pt x="48790" y="37150"/>
                </a:lnTo>
                <a:lnTo>
                  <a:pt x="48590" y="37380"/>
                </a:lnTo>
                <a:lnTo>
                  <a:pt x="48630" y="37780"/>
                </a:lnTo>
                <a:lnTo>
                  <a:pt x="48610" y="38130"/>
                </a:lnTo>
                <a:lnTo>
                  <a:pt x="48390" y="38400"/>
                </a:lnTo>
                <a:lnTo>
                  <a:pt x="48670" y="38810"/>
                </a:lnTo>
                <a:lnTo>
                  <a:pt x="48800" y="38920"/>
                </a:lnTo>
                <a:lnTo>
                  <a:pt x="48720" y="39050"/>
                </a:lnTo>
                <a:lnTo>
                  <a:pt x="48760" y="39180"/>
                </a:lnTo>
                <a:lnTo>
                  <a:pt x="48970" y="39350"/>
                </a:lnTo>
                <a:lnTo>
                  <a:pt x="49240" y="39400"/>
                </a:lnTo>
                <a:lnTo>
                  <a:pt x="49420" y="39770"/>
                </a:lnTo>
                <a:lnTo>
                  <a:pt x="49330" y="40870"/>
                </a:lnTo>
                <a:lnTo>
                  <a:pt x="49250" y="40970"/>
                </a:lnTo>
                <a:lnTo>
                  <a:pt x="48780" y="40990"/>
                </a:lnTo>
                <a:lnTo>
                  <a:pt x="48620" y="41040"/>
                </a:lnTo>
                <a:lnTo>
                  <a:pt x="48500" y="41020"/>
                </a:lnTo>
                <a:lnTo>
                  <a:pt x="48080" y="41020"/>
                </a:lnTo>
                <a:lnTo>
                  <a:pt x="47840" y="41040"/>
                </a:lnTo>
                <a:lnTo>
                  <a:pt x="47530" y="41190"/>
                </a:lnTo>
                <a:lnTo>
                  <a:pt x="47290" y="41350"/>
                </a:lnTo>
                <a:lnTo>
                  <a:pt x="47090" y="41350"/>
                </a:lnTo>
                <a:lnTo>
                  <a:pt x="46890" y="41540"/>
                </a:lnTo>
                <a:lnTo>
                  <a:pt x="46840" y="41610"/>
                </a:lnTo>
                <a:lnTo>
                  <a:pt x="46690" y="41960"/>
                </a:lnTo>
                <a:lnTo>
                  <a:pt x="46570" y="42080"/>
                </a:lnTo>
                <a:lnTo>
                  <a:pt x="46450" y="42150"/>
                </a:lnTo>
                <a:lnTo>
                  <a:pt x="45240" y="42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