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HaDarom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Israel • State Map | Fully Editable Vector Shape</a:t>
            </a:r>
          </a:p>
        </p:txBody>
      </p:sp>
      <p:sp>
        <p:nvSpPr>
          <p:cNvPr id="101" name="HaDaro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040" y="40580"/>
                </a:moveTo>
                <a:lnTo>
                  <a:pt x="42120" y="40550"/>
                </a:lnTo>
                <a:lnTo>
                  <a:pt x="42290" y="40500"/>
                </a:lnTo>
                <a:lnTo>
                  <a:pt x="42330" y="40480"/>
                </a:lnTo>
                <a:lnTo>
                  <a:pt x="42410" y="40480"/>
                </a:lnTo>
                <a:lnTo>
                  <a:pt x="42500" y="40500"/>
                </a:lnTo>
                <a:lnTo>
                  <a:pt x="42660" y="40560"/>
                </a:lnTo>
                <a:lnTo>
                  <a:pt x="42740" y="40570"/>
                </a:lnTo>
                <a:lnTo>
                  <a:pt x="42800" y="40570"/>
                </a:lnTo>
                <a:lnTo>
                  <a:pt x="42840" y="40560"/>
                </a:lnTo>
                <a:lnTo>
                  <a:pt x="42880" y="40580"/>
                </a:lnTo>
                <a:lnTo>
                  <a:pt x="42920" y="40620"/>
                </a:lnTo>
                <a:lnTo>
                  <a:pt x="42940" y="40720"/>
                </a:lnTo>
                <a:lnTo>
                  <a:pt x="42930" y="40780"/>
                </a:lnTo>
                <a:lnTo>
                  <a:pt x="42910" y="40820"/>
                </a:lnTo>
                <a:lnTo>
                  <a:pt x="42850" y="40880"/>
                </a:lnTo>
                <a:lnTo>
                  <a:pt x="42830" y="40910"/>
                </a:lnTo>
                <a:lnTo>
                  <a:pt x="42820" y="40940"/>
                </a:lnTo>
                <a:lnTo>
                  <a:pt x="42820" y="40980"/>
                </a:lnTo>
                <a:lnTo>
                  <a:pt x="42850" y="41120"/>
                </a:lnTo>
                <a:lnTo>
                  <a:pt x="42840" y="41160"/>
                </a:lnTo>
                <a:lnTo>
                  <a:pt x="42830" y="41200"/>
                </a:lnTo>
                <a:lnTo>
                  <a:pt x="42810" y="41280"/>
                </a:lnTo>
                <a:lnTo>
                  <a:pt x="42810" y="41480"/>
                </a:lnTo>
                <a:lnTo>
                  <a:pt x="42800" y="41520"/>
                </a:lnTo>
                <a:lnTo>
                  <a:pt x="42780" y="41550"/>
                </a:lnTo>
                <a:lnTo>
                  <a:pt x="42750" y="41570"/>
                </a:lnTo>
                <a:lnTo>
                  <a:pt x="42710" y="41580"/>
                </a:lnTo>
                <a:lnTo>
                  <a:pt x="42680" y="41580"/>
                </a:lnTo>
                <a:lnTo>
                  <a:pt x="42640" y="41580"/>
                </a:lnTo>
                <a:lnTo>
                  <a:pt x="42560" y="41570"/>
                </a:lnTo>
                <a:lnTo>
                  <a:pt x="42440" y="41530"/>
                </a:lnTo>
                <a:lnTo>
                  <a:pt x="42360" y="41510"/>
                </a:lnTo>
                <a:lnTo>
                  <a:pt x="42320" y="41520"/>
                </a:lnTo>
                <a:lnTo>
                  <a:pt x="42280" y="41530"/>
                </a:lnTo>
                <a:lnTo>
                  <a:pt x="42250" y="41550"/>
                </a:lnTo>
                <a:lnTo>
                  <a:pt x="42240" y="41560"/>
                </a:lnTo>
                <a:lnTo>
                  <a:pt x="42210" y="41610"/>
                </a:lnTo>
                <a:lnTo>
                  <a:pt x="42200" y="41630"/>
                </a:lnTo>
                <a:lnTo>
                  <a:pt x="42190" y="41660"/>
                </a:lnTo>
                <a:lnTo>
                  <a:pt x="42190" y="41700"/>
                </a:lnTo>
                <a:lnTo>
                  <a:pt x="42190" y="41740"/>
                </a:lnTo>
                <a:lnTo>
                  <a:pt x="42200" y="41770"/>
                </a:lnTo>
                <a:lnTo>
                  <a:pt x="42200" y="41790"/>
                </a:lnTo>
                <a:lnTo>
                  <a:pt x="42240" y="41840"/>
                </a:lnTo>
                <a:lnTo>
                  <a:pt x="42300" y="41890"/>
                </a:lnTo>
                <a:lnTo>
                  <a:pt x="42430" y="41990"/>
                </a:lnTo>
                <a:lnTo>
                  <a:pt x="42510" y="42070"/>
                </a:lnTo>
                <a:lnTo>
                  <a:pt x="42520" y="42110"/>
                </a:lnTo>
                <a:lnTo>
                  <a:pt x="42520" y="42150"/>
                </a:lnTo>
                <a:lnTo>
                  <a:pt x="42510" y="42180"/>
                </a:lnTo>
                <a:lnTo>
                  <a:pt x="42490" y="42220"/>
                </a:lnTo>
                <a:lnTo>
                  <a:pt x="42460" y="42240"/>
                </a:lnTo>
                <a:lnTo>
                  <a:pt x="42430" y="42270"/>
                </a:lnTo>
                <a:lnTo>
                  <a:pt x="42400" y="42290"/>
                </a:lnTo>
                <a:lnTo>
                  <a:pt x="42290" y="42340"/>
                </a:lnTo>
                <a:lnTo>
                  <a:pt x="42220" y="42380"/>
                </a:lnTo>
                <a:lnTo>
                  <a:pt x="42200" y="42400"/>
                </a:lnTo>
                <a:lnTo>
                  <a:pt x="42170" y="42440"/>
                </a:lnTo>
                <a:lnTo>
                  <a:pt x="42160" y="42470"/>
                </a:lnTo>
                <a:lnTo>
                  <a:pt x="42150" y="42510"/>
                </a:lnTo>
                <a:lnTo>
                  <a:pt x="42160" y="42540"/>
                </a:lnTo>
                <a:lnTo>
                  <a:pt x="42160" y="42570"/>
                </a:lnTo>
                <a:lnTo>
                  <a:pt x="42180" y="42600"/>
                </a:lnTo>
                <a:lnTo>
                  <a:pt x="42190" y="42620"/>
                </a:lnTo>
                <a:lnTo>
                  <a:pt x="42670" y="42780"/>
                </a:lnTo>
                <a:lnTo>
                  <a:pt x="42760" y="42790"/>
                </a:lnTo>
                <a:lnTo>
                  <a:pt x="42830" y="42760"/>
                </a:lnTo>
                <a:lnTo>
                  <a:pt x="43030" y="42610"/>
                </a:lnTo>
                <a:lnTo>
                  <a:pt x="43110" y="42560"/>
                </a:lnTo>
                <a:lnTo>
                  <a:pt x="43220" y="42530"/>
                </a:lnTo>
                <a:lnTo>
                  <a:pt x="43250" y="42490"/>
                </a:lnTo>
                <a:lnTo>
                  <a:pt x="43250" y="42460"/>
                </a:lnTo>
                <a:lnTo>
                  <a:pt x="43230" y="42440"/>
                </a:lnTo>
                <a:lnTo>
                  <a:pt x="43200" y="42410"/>
                </a:lnTo>
                <a:lnTo>
                  <a:pt x="43180" y="42380"/>
                </a:lnTo>
                <a:lnTo>
                  <a:pt x="43160" y="42340"/>
                </a:lnTo>
                <a:lnTo>
                  <a:pt x="43150" y="42300"/>
                </a:lnTo>
                <a:lnTo>
                  <a:pt x="43130" y="42270"/>
                </a:lnTo>
                <a:lnTo>
                  <a:pt x="43100" y="42240"/>
                </a:lnTo>
                <a:lnTo>
                  <a:pt x="43060" y="42220"/>
                </a:lnTo>
                <a:lnTo>
                  <a:pt x="43020" y="42210"/>
                </a:lnTo>
                <a:lnTo>
                  <a:pt x="42990" y="42190"/>
                </a:lnTo>
                <a:lnTo>
                  <a:pt x="42970" y="42170"/>
                </a:lnTo>
                <a:lnTo>
                  <a:pt x="42980" y="42140"/>
                </a:lnTo>
                <a:lnTo>
                  <a:pt x="43040" y="42120"/>
                </a:lnTo>
                <a:lnTo>
                  <a:pt x="43360" y="42070"/>
                </a:lnTo>
                <a:lnTo>
                  <a:pt x="43410" y="42040"/>
                </a:lnTo>
                <a:lnTo>
                  <a:pt x="43470" y="41970"/>
                </a:lnTo>
                <a:lnTo>
                  <a:pt x="43530" y="41980"/>
                </a:lnTo>
                <a:lnTo>
                  <a:pt x="43630" y="42020"/>
                </a:lnTo>
                <a:lnTo>
                  <a:pt x="43960" y="42210"/>
                </a:lnTo>
                <a:lnTo>
                  <a:pt x="44030" y="42270"/>
                </a:lnTo>
                <a:lnTo>
                  <a:pt x="44090" y="42360"/>
                </a:lnTo>
                <a:lnTo>
                  <a:pt x="44140" y="42480"/>
                </a:lnTo>
                <a:lnTo>
                  <a:pt x="44270" y="42880"/>
                </a:lnTo>
                <a:lnTo>
                  <a:pt x="44320" y="42960"/>
                </a:lnTo>
                <a:lnTo>
                  <a:pt x="44350" y="43020"/>
                </a:lnTo>
                <a:lnTo>
                  <a:pt x="44400" y="43070"/>
                </a:lnTo>
                <a:lnTo>
                  <a:pt x="44420" y="43090"/>
                </a:lnTo>
                <a:lnTo>
                  <a:pt x="44590" y="43010"/>
                </a:lnTo>
                <a:lnTo>
                  <a:pt x="45240" y="42480"/>
                </a:lnTo>
                <a:lnTo>
                  <a:pt x="45780" y="43170"/>
                </a:lnTo>
                <a:lnTo>
                  <a:pt x="45960" y="43310"/>
                </a:lnTo>
                <a:lnTo>
                  <a:pt x="46000" y="43320"/>
                </a:lnTo>
                <a:lnTo>
                  <a:pt x="46080" y="43350"/>
                </a:lnTo>
                <a:lnTo>
                  <a:pt x="46100" y="43370"/>
                </a:lnTo>
                <a:lnTo>
                  <a:pt x="46130" y="43410"/>
                </a:lnTo>
                <a:lnTo>
                  <a:pt x="46140" y="43470"/>
                </a:lnTo>
                <a:lnTo>
                  <a:pt x="46140" y="43580"/>
                </a:lnTo>
                <a:lnTo>
                  <a:pt x="46120" y="43640"/>
                </a:lnTo>
                <a:lnTo>
                  <a:pt x="46090" y="43730"/>
                </a:lnTo>
                <a:lnTo>
                  <a:pt x="46080" y="43770"/>
                </a:lnTo>
                <a:lnTo>
                  <a:pt x="46080" y="43810"/>
                </a:lnTo>
                <a:lnTo>
                  <a:pt x="46090" y="43850"/>
                </a:lnTo>
                <a:lnTo>
                  <a:pt x="46170" y="44090"/>
                </a:lnTo>
                <a:lnTo>
                  <a:pt x="46180" y="44190"/>
                </a:lnTo>
                <a:lnTo>
                  <a:pt x="46180" y="44240"/>
                </a:lnTo>
                <a:lnTo>
                  <a:pt x="46180" y="44290"/>
                </a:lnTo>
                <a:lnTo>
                  <a:pt x="46170" y="44330"/>
                </a:lnTo>
                <a:lnTo>
                  <a:pt x="46120" y="44450"/>
                </a:lnTo>
                <a:lnTo>
                  <a:pt x="46110" y="44490"/>
                </a:lnTo>
                <a:lnTo>
                  <a:pt x="46100" y="44540"/>
                </a:lnTo>
                <a:lnTo>
                  <a:pt x="46100" y="44590"/>
                </a:lnTo>
                <a:lnTo>
                  <a:pt x="46130" y="44880"/>
                </a:lnTo>
                <a:lnTo>
                  <a:pt x="46120" y="45020"/>
                </a:lnTo>
                <a:lnTo>
                  <a:pt x="46120" y="45070"/>
                </a:lnTo>
                <a:lnTo>
                  <a:pt x="46150" y="45190"/>
                </a:lnTo>
                <a:lnTo>
                  <a:pt x="46160" y="45240"/>
                </a:lnTo>
                <a:lnTo>
                  <a:pt x="46160" y="45440"/>
                </a:lnTo>
                <a:lnTo>
                  <a:pt x="46140" y="45580"/>
                </a:lnTo>
                <a:lnTo>
                  <a:pt x="46300" y="45730"/>
                </a:lnTo>
                <a:lnTo>
                  <a:pt x="47720" y="46750"/>
                </a:lnTo>
                <a:lnTo>
                  <a:pt x="47720" y="46760"/>
                </a:lnTo>
                <a:lnTo>
                  <a:pt x="47410" y="47370"/>
                </a:lnTo>
                <a:lnTo>
                  <a:pt x="47320" y="48000"/>
                </a:lnTo>
                <a:lnTo>
                  <a:pt x="47310" y="48650"/>
                </a:lnTo>
                <a:lnTo>
                  <a:pt x="47200" y="49400"/>
                </a:lnTo>
                <a:lnTo>
                  <a:pt x="46310" y="50900"/>
                </a:lnTo>
                <a:lnTo>
                  <a:pt x="46020" y="51680"/>
                </a:lnTo>
                <a:lnTo>
                  <a:pt x="46250" y="52450"/>
                </a:lnTo>
                <a:lnTo>
                  <a:pt x="46690" y="52790"/>
                </a:lnTo>
                <a:lnTo>
                  <a:pt x="47210" y="52870"/>
                </a:lnTo>
                <a:lnTo>
                  <a:pt x="47760" y="52780"/>
                </a:lnTo>
                <a:lnTo>
                  <a:pt x="48260" y="52610"/>
                </a:lnTo>
                <a:lnTo>
                  <a:pt x="49440" y="52450"/>
                </a:lnTo>
                <a:lnTo>
                  <a:pt x="51910" y="52470"/>
                </a:lnTo>
                <a:lnTo>
                  <a:pt x="53070" y="52030"/>
                </a:lnTo>
                <a:lnTo>
                  <a:pt x="55230" y="50230"/>
                </a:lnTo>
                <a:lnTo>
                  <a:pt x="56370" y="49570"/>
                </a:lnTo>
                <a:lnTo>
                  <a:pt x="57720" y="49460"/>
                </a:lnTo>
                <a:lnTo>
                  <a:pt x="57730" y="49470"/>
                </a:lnTo>
                <a:lnTo>
                  <a:pt x="57700" y="50820"/>
                </a:lnTo>
                <a:lnTo>
                  <a:pt x="57690" y="51050"/>
                </a:lnTo>
                <a:lnTo>
                  <a:pt x="57610" y="51570"/>
                </a:lnTo>
                <a:lnTo>
                  <a:pt x="57260" y="52510"/>
                </a:lnTo>
                <a:lnTo>
                  <a:pt x="56890" y="53170"/>
                </a:lnTo>
                <a:lnTo>
                  <a:pt x="57040" y="53340"/>
                </a:lnTo>
                <a:lnTo>
                  <a:pt x="57010" y="53840"/>
                </a:lnTo>
                <a:lnTo>
                  <a:pt x="56730" y="54330"/>
                </a:lnTo>
                <a:lnTo>
                  <a:pt x="56480" y="54890"/>
                </a:lnTo>
                <a:lnTo>
                  <a:pt x="56590" y="55530"/>
                </a:lnTo>
                <a:lnTo>
                  <a:pt x="56780" y="56120"/>
                </a:lnTo>
                <a:lnTo>
                  <a:pt x="56990" y="56580"/>
                </a:lnTo>
                <a:lnTo>
                  <a:pt x="57280" y="57160"/>
                </a:lnTo>
                <a:lnTo>
                  <a:pt x="57420" y="57790"/>
                </a:lnTo>
                <a:lnTo>
                  <a:pt x="57330" y="58450"/>
                </a:lnTo>
                <a:lnTo>
                  <a:pt x="56400" y="60300"/>
                </a:lnTo>
                <a:lnTo>
                  <a:pt x="56270" y="60970"/>
                </a:lnTo>
                <a:lnTo>
                  <a:pt x="56280" y="61700"/>
                </a:lnTo>
                <a:lnTo>
                  <a:pt x="56050" y="62120"/>
                </a:lnTo>
                <a:lnTo>
                  <a:pt x="55520" y="62630"/>
                </a:lnTo>
                <a:lnTo>
                  <a:pt x="55280" y="62870"/>
                </a:lnTo>
                <a:lnTo>
                  <a:pt x="55030" y="63390"/>
                </a:lnTo>
                <a:lnTo>
                  <a:pt x="54970" y="63910"/>
                </a:lnTo>
                <a:lnTo>
                  <a:pt x="54980" y="64430"/>
                </a:lnTo>
                <a:lnTo>
                  <a:pt x="54920" y="64940"/>
                </a:lnTo>
                <a:lnTo>
                  <a:pt x="54800" y="65160"/>
                </a:lnTo>
                <a:lnTo>
                  <a:pt x="54470" y="65460"/>
                </a:lnTo>
                <a:lnTo>
                  <a:pt x="54310" y="65640"/>
                </a:lnTo>
                <a:lnTo>
                  <a:pt x="54180" y="65920"/>
                </a:lnTo>
                <a:lnTo>
                  <a:pt x="54120" y="66180"/>
                </a:lnTo>
                <a:lnTo>
                  <a:pt x="54030" y="66760"/>
                </a:lnTo>
                <a:lnTo>
                  <a:pt x="53870" y="67310"/>
                </a:lnTo>
                <a:lnTo>
                  <a:pt x="52710" y="69670"/>
                </a:lnTo>
                <a:lnTo>
                  <a:pt x="51860" y="72490"/>
                </a:lnTo>
                <a:lnTo>
                  <a:pt x="51760" y="73030"/>
                </a:lnTo>
                <a:lnTo>
                  <a:pt x="51420" y="73970"/>
                </a:lnTo>
                <a:lnTo>
                  <a:pt x="51420" y="74520"/>
                </a:lnTo>
                <a:lnTo>
                  <a:pt x="51520" y="74760"/>
                </a:lnTo>
                <a:lnTo>
                  <a:pt x="51800" y="75220"/>
                </a:lnTo>
                <a:lnTo>
                  <a:pt x="51860" y="75550"/>
                </a:lnTo>
                <a:lnTo>
                  <a:pt x="51820" y="75870"/>
                </a:lnTo>
                <a:lnTo>
                  <a:pt x="51710" y="76110"/>
                </a:lnTo>
                <a:lnTo>
                  <a:pt x="51570" y="76350"/>
                </a:lnTo>
                <a:lnTo>
                  <a:pt x="51460" y="76630"/>
                </a:lnTo>
                <a:lnTo>
                  <a:pt x="51270" y="77830"/>
                </a:lnTo>
                <a:lnTo>
                  <a:pt x="51130" y="78220"/>
                </a:lnTo>
                <a:lnTo>
                  <a:pt x="51120" y="78880"/>
                </a:lnTo>
                <a:lnTo>
                  <a:pt x="51530" y="80280"/>
                </a:lnTo>
                <a:lnTo>
                  <a:pt x="51530" y="81000"/>
                </a:lnTo>
                <a:lnTo>
                  <a:pt x="51200" y="81770"/>
                </a:lnTo>
                <a:lnTo>
                  <a:pt x="50360" y="83040"/>
                </a:lnTo>
                <a:lnTo>
                  <a:pt x="50130" y="83940"/>
                </a:lnTo>
                <a:lnTo>
                  <a:pt x="50120" y="84220"/>
                </a:lnTo>
                <a:lnTo>
                  <a:pt x="50040" y="84420"/>
                </a:lnTo>
                <a:lnTo>
                  <a:pt x="49940" y="84600"/>
                </a:lnTo>
                <a:lnTo>
                  <a:pt x="49870" y="84800"/>
                </a:lnTo>
                <a:lnTo>
                  <a:pt x="49720" y="85570"/>
                </a:lnTo>
                <a:lnTo>
                  <a:pt x="49700" y="86960"/>
                </a:lnTo>
                <a:lnTo>
                  <a:pt x="49620" y="87420"/>
                </a:lnTo>
                <a:lnTo>
                  <a:pt x="48700" y="89910"/>
                </a:lnTo>
                <a:lnTo>
                  <a:pt x="48550" y="90480"/>
                </a:lnTo>
                <a:lnTo>
                  <a:pt x="48450" y="91760"/>
                </a:lnTo>
                <a:lnTo>
                  <a:pt x="48260" y="92330"/>
                </a:lnTo>
                <a:lnTo>
                  <a:pt x="48000" y="92760"/>
                </a:lnTo>
                <a:lnTo>
                  <a:pt x="47860" y="93260"/>
                </a:lnTo>
                <a:lnTo>
                  <a:pt x="47770" y="93880"/>
                </a:lnTo>
                <a:lnTo>
                  <a:pt x="47690" y="94180"/>
                </a:lnTo>
                <a:lnTo>
                  <a:pt x="47560" y="94380"/>
                </a:lnTo>
                <a:lnTo>
                  <a:pt x="47220" y="94810"/>
                </a:lnTo>
                <a:lnTo>
                  <a:pt x="47060" y="95050"/>
                </a:lnTo>
                <a:lnTo>
                  <a:pt x="46980" y="95210"/>
                </a:lnTo>
                <a:lnTo>
                  <a:pt x="46950" y="95360"/>
                </a:lnTo>
                <a:lnTo>
                  <a:pt x="46880" y="95450"/>
                </a:lnTo>
                <a:lnTo>
                  <a:pt x="46730" y="95450"/>
                </a:lnTo>
                <a:lnTo>
                  <a:pt x="46550" y="95440"/>
                </a:lnTo>
                <a:lnTo>
                  <a:pt x="46410" y="95450"/>
                </a:lnTo>
                <a:lnTo>
                  <a:pt x="46240" y="95120"/>
                </a:lnTo>
                <a:lnTo>
                  <a:pt x="45790" y="94180"/>
                </a:lnTo>
                <a:lnTo>
                  <a:pt x="45650" y="93640"/>
                </a:lnTo>
                <a:lnTo>
                  <a:pt x="45680" y="92060"/>
                </a:lnTo>
                <a:lnTo>
                  <a:pt x="45170" y="89720"/>
                </a:lnTo>
                <a:lnTo>
                  <a:pt x="44400" y="87570"/>
                </a:lnTo>
                <a:lnTo>
                  <a:pt x="43530" y="85190"/>
                </a:lnTo>
                <a:lnTo>
                  <a:pt x="43410" y="83950"/>
                </a:lnTo>
                <a:lnTo>
                  <a:pt x="43420" y="83810"/>
                </a:lnTo>
                <a:lnTo>
                  <a:pt x="43400" y="83670"/>
                </a:lnTo>
                <a:lnTo>
                  <a:pt x="43370" y="83530"/>
                </a:lnTo>
                <a:lnTo>
                  <a:pt x="43310" y="83410"/>
                </a:lnTo>
                <a:lnTo>
                  <a:pt x="42550" y="81200"/>
                </a:lnTo>
                <a:lnTo>
                  <a:pt x="41380" y="77820"/>
                </a:lnTo>
                <a:lnTo>
                  <a:pt x="40720" y="75930"/>
                </a:lnTo>
                <a:lnTo>
                  <a:pt x="40500" y="75610"/>
                </a:lnTo>
                <a:lnTo>
                  <a:pt x="39420" y="74660"/>
                </a:lnTo>
                <a:lnTo>
                  <a:pt x="39290" y="74440"/>
                </a:lnTo>
                <a:lnTo>
                  <a:pt x="39240" y="74180"/>
                </a:lnTo>
                <a:lnTo>
                  <a:pt x="39280" y="73770"/>
                </a:lnTo>
                <a:lnTo>
                  <a:pt x="39470" y="73090"/>
                </a:lnTo>
                <a:lnTo>
                  <a:pt x="39470" y="72770"/>
                </a:lnTo>
                <a:lnTo>
                  <a:pt x="39270" y="72490"/>
                </a:lnTo>
                <a:lnTo>
                  <a:pt x="38960" y="72060"/>
                </a:lnTo>
                <a:lnTo>
                  <a:pt x="38840" y="71670"/>
                </a:lnTo>
                <a:lnTo>
                  <a:pt x="38800" y="70720"/>
                </a:lnTo>
                <a:lnTo>
                  <a:pt x="38370" y="68890"/>
                </a:lnTo>
                <a:lnTo>
                  <a:pt x="37150" y="65660"/>
                </a:lnTo>
                <a:lnTo>
                  <a:pt x="36140" y="62990"/>
                </a:lnTo>
                <a:lnTo>
                  <a:pt x="35380" y="60980"/>
                </a:lnTo>
                <a:lnTo>
                  <a:pt x="34760" y="59030"/>
                </a:lnTo>
                <a:lnTo>
                  <a:pt x="33980" y="56590"/>
                </a:lnTo>
                <a:lnTo>
                  <a:pt x="33770" y="55960"/>
                </a:lnTo>
                <a:lnTo>
                  <a:pt x="34090" y="55670"/>
                </a:lnTo>
                <a:lnTo>
                  <a:pt x="35110" y="54910"/>
                </a:lnTo>
                <a:lnTo>
                  <a:pt x="35800" y="54160"/>
                </a:lnTo>
                <a:lnTo>
                  <a:pt x="35860" y="53760"/>
                </a:lnTo>
                <a:lnTo>
                  <a:pt x="35700" y="52970"/>
                </a:lnTo>
                <a:lnTo>
                  <a:pt x="35700" y="52570"/>
                </a:lnTo>
                <a:lnTo>
                  <a:pt x="36130" y="51760"/>
                </a:lnTo>
                <a:lnTo>
                  <a:pt x="38370" y="49610"/>
                </a:lnTo>
                <a:lnTo>
                  <a:pt x="38660" y="49400"/>
                </a:lnTo>
                <a:lnTo>
                  <a:pt x="38670" y="49400"/>
                </a:lnTo>
                <a:lnTo>
                  <a:pt x="39310" y="48810"/>
                </a:lnTo>
                <a:lnTo>
                  <a:pt x="39860" y="48350"/>
                </a:lnTo>
                <a:lnTo>
                  <a:pt x="39150" y="47920"/>
                </a:lnTo>
                <a:lnTo>
                  <a:pt x="38380" y="47340"/>
                </a:lnTo>
                <a:lnTo>
                  <a:pt x="38550" y="46940"/>
                </a:lnTo>
                <a:lnTo>
                  <a:pt x="39030" y="46320"/>
                </a:lnTo>
                <a:lnTo>
                  <a:pt x="40790" y="43280"/>
                </a:lnTo>
                <a:lnTo>
                  <a:pt x="40920" y="43100"/>
                </a:lnTo>
                <a:lnTo>
                  <a:pt x="42040" y="40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