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Israel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HaDaro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040" y="40580"/>
                </a:moveTo>
                <a:lnTo>
                  <a:pt x="42120" y="40550"/>
                </a:lnTo>
                <a:lnTo>
                  <a:pt x="42290" y="40500"/>
                </a:lnTo>
                <a:lnTo>
                  <a:pt x="42330" y="40480"/>
                </a:lnTo>
                <a:lnTo>
                  <a:pt x="42410" y="40480"/>
                </a:lnTo>
                <a:lnTo>
                  <a:pt x="42500" y="40500"/>
                </a:lnTo>
                <a:lnTo>
                  <a:pt x="42660" y="40560"/>
                </a:lnTo>
                <a:lnTo>
                  <a:pt x="42740" y="40570"/>
                </a:lnTo>
                <a:lnTo>
                  <a:pt x="42800" y="40570"/>
                </a:lnTo>
                <a:lnTo>
                  <a:pt x="42840" y="40560"/>
                </a:lnTo>
                <a:lnTo>
                  <a:pt x="42880" y="40580"/>
                </a:lnTo>
                <a:lnTo>
                  <a:pt x="42920" y="40620"/>
                </a:lnTo>
                <a:lnTo>
                  <a:pt x="42940" y="40720"/>
                </a:lnTo>
                <a:lnTo>
                  <a:pt x="42930" y="40780"/>
                </a:lnTo>
                <a:lnTo>
                  <a:pt x="42910" y="40820"/>
                </a:lnTo>
                <a:lnTo>
                  <a:pt x="42850" y="40880"/>
                </a:lnTo>
                <a:lnTo>
                  <a:pt x="42830" y="40910"/>
                </a:lnTo>
                <a:lnTo>
                  <a:pt x="42820" y="40940"/>
                </a:lnTo>
                <a:lnTo>
                  <a:pt x="42820" y="40980"/>
                </a:lnTo>
                <a:lnTo>
                  <a:pt x="42850" y="41120"/>
                </a:lnTo>
                <a:lnTo>
                  <a:pt x="42840" y="41160"/>
                </a:lnTo>
                <a:lnTo>
                  <a:pt x="42830" y="41200"/>
                </a:lnTo>
                <a:lnTo>
                  <a:pt x="42810" y="41280"/>
                </a:lnTo>
                <a:lnTo>
                  <a:pt x="42810" y="41480"/>
                </a:lnTo>
                <a:lnTo>
                  <a:pt x="42800" y="41520"/>
                </a:lnTo>
                <a:lnTo>
                  <a:pt x="42780" y="41550"/>
                </a:lnTo>
                <a:lnTo>
                  <a:pt x="42750" y="41570"/>
                </a:lnTo>
                <a:lnTo>
                  <a:pt x="42710" y="41580"/>
                </a:lnTo>
                <a:lnTo>
                  <a:pt x="42680" y="41580"/>
                </a:lnTo>
                <a:lnTo>
                  <a:pt x="42640" y="41580"/>
                </a:lnTo>
                <a:lnTo>
                  <a:pt x="42560" y="41570"/>
                </a:lnTo>
                <a:lnTo>
                  <a:pt x="42440" y="41530"/>
                </a:lnTo>
                <a:lnTo>
                  <a:pt x="42360" y="41510"/>
                </a:lnTo>
                <a:lnTo>
                  <a:pt x="42320" y="41520"/>
                </a:lnTo>
                <a:lnTo>
                  <a:pt x="42280" y="41530"/>
                </a:lnTo>
                <a:lnTo>
                  <a:pt x="42250" y="41550"/>
                </a:lnTo>
                <a:lnTo>
                  <a:pt x="42240" y="41560"/>
                </a:lnTo>
                <a:lnTo>
                  <a:pt x="42210" y="41610"/>
                </a:lnTo>
                <a:lnTo>
                  <a:pt x="42200" y="41630"/>
                </a:lnTo>
                <a:lnTo>
                  <a:pt x="42190" y="41660"/>
                </a:lnTo>
                <a:lnTo>
                  <a:pt x="42190" y="41700"/>
                </a:lnTo>
                <a:lnTo>
                  <a:pt x="42190" y="41740"/>
                </a:lnTo>
                <a:lnTo>
                  <a:pt x="42200" y="41770"/>
                </a:lnTo>
                <a:lnTo>
                  <a:pt x="42200" y="41790"/>
                </a:lnTo>
                <a:lnTo>
                  <a:pt x="42240" y="41840"/>
                </a:lnTo>
                <a:lnTo>
                  <a:pt x="42300" y="41890"/>
                </a:lnTo>
                <a:lnTo>
                  <a:pt x="42430" y="41990"/>
                </a:lnTo>
                <a:lnTo>
                  <a:pt x="42510" y="42070"/>
                </a:lnTo>
                <a:lnTo>
                  <a:pt x="42520" y="42110"/>
                </a:lnTo>
                <a:lnTo>
                  <a:pt x="42520" y="42150"/>
                </a:lnTo>
                <a:lnTo>
                  <a:pt x="42510" y="42180"/>
                </a:lnTo>
                <a:lnTo>
                  <a:pt x="42490" y="42220"/>
                </a:lnTo>
                <a:lnTo>
                  <a:pt x="42460" y="42240"/>
                </a:lnTo>
                <a:lnTo>
                  <a:pt x="42430" y="42270"/>
                </a:lnTo>
                <a:lnTo>
                  <a:pt x="42400" y="42290"/>
                </a:lnTo>
                <a:lnTo>
                  <a:pt x="42290" y="42340"/>
                </a:lnTo>
                <a:lnTo>
                  <a:pt x="42220" y="42380"/>
                </a:lnTo>
                <a:lnTo>
                  <a:pt x="42200" y="42400"/>
                </a:lnTo>
                <a:lnTo>
                  <a:pt x="42170" y="42440"/>
                </a:lnTo>
                <a:lnTo>
                  <a:pt x="42160" y="42470"/>
                </a:lnTo>
                <a:lnTo>
                  <a:pt x="42150" y="42510"/>
                </a:lnTo>
                <a:lnTo>
                  <a:pt x="42160" y="42540"/>
                </a:lnTo>
                <a:lnTo>
                  <a:pt x="42160" y="42570"/>
                </a:lnTo>
                <a:lnTo>
                  <a:pt x="42180" y="42600"/>
                </a:lnTo>
                <a:lnTo>
                  <a:pt x="42190" y="42620"/>
                </a:lnTo>
                <a:lnTo>
                  <a:pt x="42670" y="42780"/>
                </a:lnTo>
                <a:lnTo>
                  <a:pt x="42760" y="42790"/>
                </a:lnTo>
                <a:lnTo>
                  <a:pt x="42830" y="42760"/>
                </a:lnTo>
                <a:lnTo>
                  <a:pt x="43030" y="42610"/>
                </a:lnTo>
                <a:lnTo>
                  <a:pt x="43110" y="42560"/>
                </a:lnTo>
                <a:lnTo>
                  <a:pt x="43220" y="42530"/>
                </a:lnTo>
                <a:lnTo>
                  <a:pt x="43250" y="42490"/>
                </a:lnTo>
                <a:lnTo>
                  <a:pt x="43250" y="42460"/>
                </a:lnTo>
                <a:lnTo>
                  <a:pt x="43230" y="42440"/>
                </a:lnTo>
                <a:lnTo>
                  <a:pt x="43200" y="42410"/>
                </a:lnTo>
                <a:lnTo>
                  <a:pt x="43180" y="42380"/>
                </a:lnTo>
                <a:lnTo>
                  <a:pt x="43160" y="42340"/>
                </a:lnTo>
                <a:lnTo>
                  <a:pt x="43150" y="42300"/>
                </a:lnTo>
                <a:lnTo>
                  <a:pt x="43130" y="42270"/>
                </a:lnTo>
                <a:lnTo>
                  <a:pt x="43100" y="42240"/>
                </a:lnTo>
                <a:lnTo>
                  <a:pt x="43060" y="42220"/>
                </a:lnTo>
                <a:lnTo>
                  <a:pt x="43020" y="42210"/>
                </a:lnTo>
                <a:lnTo>
                  <a:pt x="42990" y="42190"/>
                </a:lnTo>
                <a:lnTo>
                  <a:pt x="42970" y="42170"/>
                </a:lnTo>
                <a:lnTo>
                  <a:pt x="42980" y="42140"/>
                </a:lnTo>
                <a:lnTo>
                  <a:pt x="43040" y="42120"/>
                </a:lnTo>
                <a:lnTo>
                  <a:pt x="43360" y="42070"/>
                </a:lnTo>
                <a:lnTo>
                  <a:pt x="43410" y="42040"/>
                </a:lnTo>
                <a:lnTo>
                  <a:pt x="43470" y="41970"/>
                </a:lnTo>
                <a:lnTo>
                  <a:pt x="43530" y="41980"/>
                </a:lnTo>
                <a:lnTo>
                  <a:pt x="43630" y="42020"/>
                </a:lnTo>
                <a:lnTo>
                  <a:pt x="43960" y="42210"/>
                </a:lnTo>
                <a:lnTo>
                  <a:pt x="44030" y="42270"/>
                </a:lnTo>
                <a:lnTo>
                  <a:pt x="44090" y="42360"/>
                </a:lnTo>
                <a:lnTo>
                  <a:pt x="44140" y="42480"/>
                </a:lnTo>
                <a:lnTo>
                  <a:pt x="44270" y="42880"/>
                </a:lnTo>
                <a:lnTo>
                  <a:pt x="44320" y="42960"/>
                </a:lnTo>
                <a:lnTo>
                  <a:pt x="44350" y="43020"/>
                </a:lnTo>
                <a:lnTo>
                  <a:pt x="44400" y="43070"/>
                </a:lnTo>
                <a:lnTo>
                  <a:pt x="44420" y="43090"/>
                </a:lnTo>
                <a:lnTo>
                  <a:pt x="44590" y="43010"/>
                </a:lnTo>
                <a:lnTo>
                  <a:pt x="45240" y="42480"/>
                </a:lnTo>
                <a:lnTo>
                  <a:pt x="45780" y="43170"/>
                </a:lnTo>
                <a:lnTo>
                  <a:pt x="45960" y="43310"/>
                </a:lnTo>
                <a:lnTo>
                  <a:pt x="46000" y="43320"/>
                </a:lnTo>
                <a:lnTo>
                  <a:pt x="46080" y="43350"/>
                </a:lnTo>
                <a:lnTo>
                  <a:pt x="46100" y="43370"/>
                </a:lnTo>
                <a:lnTo>
                  <a:pt x="46130" y="43410"/>
                </a:lnTo>
                <a:lnTo>
                  <a:pt x="46140" y="43470"/>
                </a:lnTo>
                <a:lnTo>
                  <a:pt x="46140" y="43580"/>
                </a:lnTo>
                <a:lnTo>
                  <a:pt x="46120" y="43640"/>
                </a:lnTo>
                <a:lnTo>
                  <a:pt x="46090" y="43730"/>
                </a:lnTo>
                <a:lnTo>
                  <a:pt x="46080" y="43770"/>
                </a:lnTo>
                <a:lnTo>
                  <a:pt x="46080" y="43810"/>
                </a:lnTo>
                <a:lnTo>
                  <a:pt x="46090" y="43850"/>
                </a:lnTo>
                <a:lnTo>
                  <a:pt x="46170" y="44090"/>
                </a:lnTo>
                <a:lnTo>
                  <a:pt x="46180" y="44190"/>
                </a:lnTo>
                <a:lnTo>
                  <a:pt x="46180" y="44240"/>
                </a:lnTo>
                <a:lnTo>
                  <a:pt x="46180" y="44290"/>
                </a:lnTo>
                <a:lnTo>
                  <a:pt x="46170" y="44330"/>
                </a:lnTo>
                <a:lnTo>
                  <a:pt x="46120" y="44450"/>
                </a:lnTo>
                <a:lnTo>
                  <a:pt x="46110" y="44490"/>
                </a:lnTo>
                <a:lnTo>
                  <a:pt x="46100" y="44540"/>
                </a:lnTo>
                <a:lnTo>
                  <a:pt x="46100" y="44590"/>
                </a:lnTo>
                <a:lnTo>
                  <a:pt x="46130" y="44880"/>
                </a:lnTo>
                <a:lnTo>
                  <a:pt x="46120" y="45020"/>
                </a:lnTo>
                <a:lnTo>
                  <a:pt x="46120" y="45070"/>
                </a:lnTo>
                <a:lnTo>
                  <a:pt x="46150" y="45190"/>
                </a:lnTo>
                <a:lnTo>
                  <a:pt x="46160" y="45240"/>
                </a:lnTo>
                <a:lnTo>
                  <a:pt x="46160" y="45440"/>
                </a:lnTo>
                <a:lnTo>
                  <a:pt x="46140" y="45580"/>
                </a:lnTo>
                <a:lnTo>
                  <a:pt x="46300" y="45730"/>
                </a:lnTo>
                <a:lnTo>
                  <a:pt x="47720" y="46750"/>
                </a:lnTo>
                <a:lnTo>
                  <a:pt x="47720" y="46760"/>
                </a:lnTo>
                <a:lnTo>
                  <a:pt x="47410" y="47370"/>
                </a:lnTo>
                <a:lnTo>
                  <a:pt x="47320" y="48000"/>
                </a:lnTo>
                <a:lnTo>
                  <a:pt x="47310" y="48650"/>
                </a:lnTo>
                <a:lnTo>
                  <a:pt x="47200" y="49400"/>
                </a:lnTo>
                <a:lnTo>
                  <a:pt x="46310" y="50900"/>
                </a:lnTo>
                <a:lnTo>
                  <a:pt x="46020" y="51680"/>
                </a:lnTo>
                <a:lnTo>
                  <a:pt x="46250" y="52450"/>
                </a:lnTo>
                <a:lnTo>
                  <a:pt x="46690" y="52790"/>
                </a:lnTo>
                <a:lnTo>
                  <a:pt x="47210" y="52870"/>
                </a:lnTo>
                <a:lnTo>
                  <a:pt x="47760" y="52780"/>
                </a:lnTo>
                <a:lnTo>
                  <a:pt x="48260" y="52610"/>
                </a:lnTo>
                <a:lnTo>
                  <a:pt x="49440" y="52450"/>
                </a:lnTo>
                <a:lnTo>
                  <a:pt x="51910" y="52470"/>
                </a:lnTo>
                <a:lnTo>
                  <a:pt x="53070" y="52030"/>
                </a:lnTo>
                <a:lnTo>
                  <a:pt x="55230" y="50230"/>
                </a:lnTo>
                <a:lnTo>
                  <a:pt x="56370" y="49570"/>
                </a:lnTo>
                <a:lnTo>
                  <a:pt x="57720" y="49460"/>
                </a:lnTo>
                <a:lnTo>
                  <a:pt x="57730" y="49470"/>
                </a:lnTo>
                <a:lnTo>
                  <a:pt x="57700" y="50820"/>
                </a:lnTo>
                <a:lnTo>
                  <a:pt x="57690" y="51050"/>
                </a:lnTo>
                <a:lnTo>
                  <a:pt x="57610" y="51570"/>
                </a:lnTo>
                <a:lnTo>
                  <a:pt x="57260" y="52510"/>
                </a:lnTo>
                <a:lnTo>
                  <a:pt x="56890" y="53170"/>
                </a:lnTo>
                <a:lnTo>
                  <a:pt x="57040" y="53340"/>
                </a:lnTo>
                <a:lnTo>
                  <a:pt x="57010" y="53840"/>
                </a:lnTo>
                <a:lnTo>
                  <a:pt x="56730" y="54330"/>
                </a:lnTo>
                <a:lnTo>
                  <a:pt x="56480" y="54890"/>
                </a:lnTo>
                <a:lnTo>
                  <a:pt x="56590" y="55530"/>
                </a:lnTo>
                <a:lnTo>
                  <a:pt x="56780" y="56120"/>
                </a:lnTo>
                <a:lnTo>
                  <a:pt x="56990" y="56580"/>
                </a:lnTo>
                <a:lnTo>
                  <a:pt x="57280" y="57160"/>
                </a:lnTo>
                <a:lnTo>
                  <a:pt x="57420" y="57790"/>
                </a:lnTo>
                <a:lnTo>
                  <a:pt x="57330" y="58450"/>
                </a:lnTo>
                <a:lnTo>
                  <a:pt x="56400" y="60300"/>
                </a:lnTo>
                <a:lnTo>
                  <a:pt x="56270" y="60970"/>
                </a:lnTo>
                <a:lnTo>
                  <a:pt x="56280" y="61700"/>
                </a:lnTo>
                <a:lnTo>
                  <a:pt x="56050" y="62120"/>
                </a:lnTo>
                <a:lnTo>
                  <a:pt x="55520" y="62630"/>
                </a:lnTo>
                <a:lnTo>
                  <a:pt x="55280" y="62870"/>
                </a:lnTo>
                <a:lnTo>
                  <a:pt x="55030" y="63390"/>
                </a:lnTo>
                <a:lnTo>
                  <a:pt x="54970" y="63910"/>
                </a:lnTo>
                <a:lnTo>
                  <a:pt x="54980" y="64430"/>
                </a:lnTo>
                <a:lnTo>
                  <a:pt x="54920" y="64940"/>
                </a:lnTo>
                <a:lnTo>
                  <a:pt x="54800" y="65160"/>
                </a:lnTo>
                <a:lnTo>
                  <a:pt x="54470" y="65460"/>
                </a:lnTo>
                <a:lnTo>
                  <a:pt x="54310" y="65640"/>
                </a:lnTo>
                <a:lnTo>
                  <a:pt x="54180" y="65920"/>
                </a:lnTo>
                <a:lnTo>
                  <a:pt x="54120" y="66180"/>
                </a:lnTo>
                <a:lnTo>
                  <a:pt x="54030" y="66760"/>
                </a:lnTo>
                <a:lnTo>
                  <a:pt x="53870" y="67310"/>
                </a:lnTo>
                <a:lnTo>
                  <a:pt x="52710" y="69670"/>
                </a:lnTo>
                <a:lnTo>
                  <a:pt x="51860" y="72490"/>
                </a:lnTo>
                <a:lnTo>
                  <a:pt x="51760" y="73030"/>
                </a:lnTo>
                <a:lnTo>
                  <a:pt x="51420" y="73970"/>
                </a:lnTo>
                <a:lnTo>
                  <a:pt x="51420" y="74520"/>
                </a:lnTo>
                <a:lnTo>
                  <a:pt x="51520" y="74760"/>
                </a:lnTo>
                <a:lnTo>
                  <a:pt x="51800" y="75220"/>
                </a:lnTo>
                <a:lnTo>
                  <a:pt x="51860" y="75550"/>
                </a:lnTo>
                <a:lnTo>
                  <a:pt x="51820" y="75870"/>
                </a:lnTo>
                <a:lnTo>
                  <a:pt x="51710" y="76110"/>
                </a:lnTo>
                <a:lnTo>
                  <a:pt x="51570" y="76350"/>
                </a:lnTo>
                <a:lnTo>
                  <a:pt x="51460" y="76630"/>
                </a:lnTo>
                <a:lnTo>
                  <a:pt x="51270" y="77830"/>
                </a:lnTo>
                <a:lnTo>
                  <a:pt x="51130" y="78220"/>
                </a:lnTo>
                <a:lnTo>
                  <a:pt x="51120" y="78880"/>
                </a:lnTo>
                <a:lnTo>
                  <a:pt x="51530" y="80280"/>
                </a:lnTo>
                <a:lnTo>
                  <a:pt x="51530" y="81000"/>
                </a:lnTo>
                <a:lnTo>
                  <a:pt x="51200" y="81770"/>
                </a:lnTo>
                <a:lnTo>
                  <a:pt x="50360" y="83040"/>
                </a:lnTo>
                <a:lnTo>
                  <a:pt x="50130" y="83940"/>
                </a:lnTo>
                <a:lnTo>
                  <a:pt x="50120" y="84220"/>
                </a:lnTo>
                <a:lnTo>
                  <a:pt x="50040" y="84420"/>
                </a:lnTo>
                <a:lnTo>
                  <a:pt x="49940" y="84600"/>
                </a:lnTo>
                <a:lnTo>
                  <a:pt x="49870" y="84800"/>
                </a:lnTo>
                <a:lnTo>
                  <a:pt x="49720" y="85570"/>
                </a:lnTo>
                <a:lnTo>
                  <a:pt x="49700" y="86960"/>
                </a:lnTo>
                <a:lnTo>
                  <a:pt x="49620" y="87420"/>
                </a:lnTo>
                <a:lnTo>
                  <a:pt x="48700" y="89910"/>
                </a:lnTo>
                <a:lnTo>
                  <a:pt x="48550" y="90480"/>
                </a:lnTo>
                <a:lnTo>
                  <a:pt x="48450" y="91760"/>
                </a:lnTo>
                <a:lnTo>
                  <a:pt x="48260" y="92330"/>
                </a:lnTo>
                <a:lnTo>
                  <a:pt x="48000" y="92760"/>
                </a:lnTo>
                <a:lnTo>
                  <a:pt x="47860" y="93260"/>
                </a:lnTo>
                <a:lnTo>
                  <a:pt x="47770" y="93880"/>
                </a:lnTo>
                <a:lnTo>
                  <a:pt x="47690" y="94180"/>
                </a:lnTo>
                <a:lnTo>
                  <a:pt x="47560" y="94380"/>
                </a:lnTo>
                <a:lnTo>
                  <a:pt x="47220" y="94810"/>
                </a:lnTo>
                <a:lnTo>
                  <a:pt x="47060" y="95050"/>
                </a:lnTo>
                <a:lnTo>
                  <a:pt x="46980" y="95210"/>
                </a:lnTo>
                <a:lnTo>
                  <a:pt x="46950" y="95360"/>
                </a:lnTo>
                <a:lnTo>
                  <a:pt x="46880" y="95450"/>
                </a:lnTo>
                <a:lnTo>
                  <a:pt x="46730" y="95450"/>
                </a:lnTo>
                <a:lnTo>
                  <a:pt x="46550" y="95440"/>
                </a:lnTo>
                <a:lnTo>
                  <a:pt x="46410" y="95450"/>
                </a:lnTo>
                <a:lnTo>
                  <a:pt x="46240" y="95120"/>
                </a:lnTo>
                <a:lnTo>
                  <a:pt x="45790" y="94180"/>
                </a:lnTo>
                <a:lnTo>
                  <a:pt x="45650" y="93640"/>
                </a:lnTo>
                <a:lnTo>
                  <a:pt x="45680" y="92060"/>
                </a:lnTo>
                <a:lnTo>
                  <a:pt x="45170" y="89720"/>
                </a:lnTo>
                <a:lnTo>
                  <a:pt x="44400" y="87570"/>
                </a:lnTo>
                <a:lnTo>
                  <a:pt x="43530" y="85190"/>
                </a:lnTo>
                <a:lnTo>
                  <a:pt x="43410" y="83950"/>
                </a:lnTo>
                <a:lnTo>
                  <a:pt x="43420" y="83810"/>
                </a:lnTo>
                <a:lnTo>
                  <a:pt x="43400" y="83670"/>
                </a:lnTo>
                <a:lnTo>
                  <a:pt x="43370" y="83530"/>
                </a:lnTo>
                <a:lnTo>
                  <a:pt x="43310" y="83410"/>
                </a:lnTo>
                <a:lnTo>
                  <a:pt x="42550" y="81200"/>
                </a:lnTo>
                <a:lnTo>
                  <a:pt x="41380" y="77820"/>
                </a:lnTo>
                <a:lnTo>
                  <a:pt x="40720" y="75930"/>
                </a:lnTo>
                <a:lnTo>
                  <a:pt x="40500" y="75610"/>
                </a:lnTo>
                <a:lnTo>
                  <a:pt x="39420" y="74660"/>
                </a:lnTo>
                <a:lnTo>
                  <a:pt x="39290" y="74440"/>
                </a:lnTo>
                <a:lnTo>
                  <a:pt x="39240" y="74180"/>
                </a:lnTo>
                <a:lnTo>
                  <a:pt x="39280" y="73770"/>
                </a:lnTo>
                <a:lnTo>
                  <a:pt x="39470" y="73090"/>
                </a:lnTo>
                <a:lnTo>
                  <a:pt x="39470" y="72770"/>
                </a:lnTo>
                <a:lnTo>
                  <a:pt x="39270" y="72490"/>
                </a:lnTo>
                <a:lnTo>
                  <a:pt x="38960" y="72060"/>
                </a:lnTo>
                <a:lnTo>
                  <a:pt x="38840" y="71670"/>
                </a:lnTo>
                <a:lnTo>
                  <a:pt x="38800" y="70720"/>
                </a:lnTo>
                <a:lnTo>
                  <a:pt x="38370" y="68890"/>
                </a:lnTo>
                <a:lnTo>
                  <a:pt x="37150" y="65660"/>
                </a:lnTo>
                <a:lnTo>
                  <a:pt x="36140" y="62990"/>
                </a:lnTo>
                <a:lnTo>
                  <a:pt x="35380" y="60980"/>
                </a:lnTo>
                <a:lnTo>
                  <a:pt x="34760" y="59030"/>
                </a:lnTo>
                <a:lnTo>
                  <a:pt x="33980" y="56590"/>
                </a:lnTo>
                <a:lnTo>
                  <a:pt x="33770" y="55960"/>
                </a:lnTo>
                <a:lnTo>
                  <a:pt x="34090" y="55670"/>
                </a:lnTo>
                <a:lnTo>
                  <a:pt x="35110" y="54910"/>
                </a:lnTo>
                <a:lnTo>
                  <a:pt x="35800" y="54160"/>
                </a:lnTo>
                <a:lnTo>
                  <a:pt x="35860" y="53760"/>
                </a:lnTo>
                <a:lnTo>
                  <a:pt x="35700" y="52970"/>
                </a:lnTo>
                <a:lnTo>
                  <a:pt x="35700" y="52570"/>
                </a:lnTo>
                <a:lnTo>
                  <a:pt x="36130" y="51760"/>
                </a:lnTo>
                <a:lnTo>
                  <a:pt x="38370" y="49610"/>
                </a:lnTo>
                <a:lnTo>
                  <a:pt x="38660" y="49400"/>
                </a:lnTo>
                <a:lnTo>
                  <a:pt x="38670" y="49400"/>
                </a:lnTo>
                <a:lnTo>
                  <a:pt x="39310" y="48810"/>
                </a:lnTo>
                <a:lnTo>
                  <a:pt x="39860" y="48350"/>
                </a:lnTo>
                <a:lnTo>
                  <a:pt x="39150" y="47920"/>
                </a:lnTo>
                <a:lnTo>
                  <a:pt x="38380" y="47340"/>
                </a:lnTo>
                <a:lnTo>
                  <a:pt x="38550" y="46940"/>
                </a:lnTo>
                <a:lnTo>
                  <a:pt x="39030" y="46320"/>
                </a:lnTo>
                <a:lnTo>
                  <a:pt x="40790" y="43280"/>
                </a:lnTo>
                <a:lnTo>
                  <a:pt x="40920" y="43100"/>
                </a:lnTo>
                <a:lnTo>
                  <a:pt x="42040" y="40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HaZaf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810" y="24950"/>
                </a:moveTo>
                <a:lnTo>
                  <a:pt x="52770" y="24840"/>
                </a:lnTo>
                <a:lnTo>
                  <a:pt x="52210" y="24310"/>
                </a:lnTo>
                <a:lnTo>
                  <a:pt x="52140" y="24270"/>
                </a:lnTo>
                <a:lnTo>
                  <a:pt x="52050" y="24210"/>
                </a:lnTo>
                <a:lnTo>
                  <a:pt x="52020" y="24230"/>
                </a:lnTo>
                <a:lnTo>
                  <a:pt x="51990" y="24250"/>
                </a:lnTo>
                <a:lnTo>
                  <a:pt x="51940" y="24310"/>
                </a:lnTo>
                <a:lnTo>
                  <a:pt x="51890" y="24410"/>
                </a:lnTo>
                <a:lnTo>
                  <a:pt x="51860" y="24440"/>
                </a:lnTo>
                <a:lnTo>
                  <a:pt x="51840" y="24470"/>
                </a:lnTo>
                <a:lnTo>
                  <a:pt x="51810" y="24500"/>
                </a:lnTo>
                <a:lnTo>
                  <a:pt x="51630" y="24590"/>
                </a:lnTo>
                <a:lnTo>
                  <a:pt x="51600" y="24610"/>
                </a:lnTo>
                <a:lnTo>
                  <a:pt x="51570" y="24640"/>
                </a:lnTo>
                <a:lnTo>
                  <a:pt x="51560" y="24680"/>
                </a:lnTo>
                <a:lnTo>
                  <a:pt x="51550" y="24720"/>
                </a:lnTo>
                <a:lnTo>
                  <a:pt x="51540" y="24760"/>
                </a:lnTo>
                <a:lnTo>
                  <a:pt x="51520" y="24810"/>
                </a:lnTo>
                <a:lnTo>
                  <a:pt x="51490" y="24850"/>
                </a:lnTo>
                <a:lnTo>
                  <a:pt x="51380" y="24920"/>
                </a:lnTo>
                <a:lnTo>
                  <a:pt x="51340" y="24950"/>
                </a:lnTo>
                <a:lnTo>
                  <a:pt x="51330" y="24980"/>
                </a:lnTo>
                <a:lnTo>
                  <a:pt x="51310" y="25010"/>
                </a:lnTo>
                <a:lnTo>
                  <a:pt x="51270" y="25060"/>
                </a:lnTo>
                <a:lnTo>
                  <a:pt x="51210" y="25120"/>
                </a:lnTo>
                <a:lnTo>
                  <a:pt x="51080" y="25220"/>
                </a:lnTo>
                <a:lnTo>
                  <a:pt x="51000" y="25250"/>
                </a:lnTo>
                <a:lnTo>
                  <a:pt x="50940" y="25260"/>
                </a:lnTo>
                <a:lnTo>
                  <a:pt x="50890" y="25250"/>
                </a:lnTo>
                <a:lnTo>
                  <a:pt x="50850" y="25240"/>
                </a:lnTo>
                <a:lnTo>
                  <a:pt x="50280" y="25120"/>
                </a:lnTo>
                <a:lnTo>
                  <a:pt x="50190" y="25080"/>
                </a:lnTo>
                <a:lnTo>
                  <a:pt x="50130" y="25040"/>
                </a:lnTo>
                <a:lnTo>
                  <a:pt x="50000" y="24970"/>
                </a:lnTo>
                <a:lnTo>
                  <a:pt x="49940" y="24920"/>
                </a:lnTo>
                <a:lnTo>
                  <a:pt x="49900" y="24870"/>
                </a:lnTo>
                <a:lnTo>
                  <a:pt x="49880" y="24830"/>
                </a:lnTo>
                <a:lnTo>
                  <a:pt x="49840" y="24780"/>
                </a:lnTo>
                <a:lnTo>
                  <a:pt x="49710" y="24700"/>
                </a:lnTo>
                <a:lnTo>
                  <a:pt x="49680" y="24660"/>
                </a:lnTo>
                <a:lnTo>
                  <a:pt x="49670" y="24620"/>
                </a:lnTo>
                <a:lnTo>
                  <a:pt x="49660" y="24580"/>
                </a:lnTo>
                <a:lnTo>
                  <a:pt x="49670" y="24540"/>
                </a:lnTo>
                <a:lnTo>
                  <a:pt x="49720" y="24370"/>
                </a:lnTo>
                <a:lnTo>
                  <a:pt x="49730" y="24280"/>
                </a:lnTo>
                <a:lnTo>
                  <a:pt x="49720" y="24220"/>
                </a:lnTo>
                <a:lnTo>
                  <a:pt x="49690" y="24180"/>
                </a:lnTo>
                <a:lnTo>
                  <a:pt x="49420" y="24010"/>
                </a:lnTo>
                <a:lnTo>
                  <a:pt x="49340" y="23930"/>
                </a:lnTo>
                <a:lnTo>
                  <a:pt x="49320" y="23900"/>
                </a:lnTo>
                <a:lnTo>
                  <a:pt x="49310" y="23860"/>
                </a:lnTo>
                <a:lnTo>
                  <a:pt x="49300" y="23810"/>
                </a:lnTo>
                <a:lnTo>
                  <a:pt x="49300" y="23770"/>
                </a:lnTo>
                <a:lnTo>
                  <a:pt x="49290" y="23700"/>
                </a:lnTo>
                <a:lnTo>
                  <a:pt x="49260" y="23620"/>
                </a:lnTo>
                <a:lnTo>
                  <a:pt x="49170" y="23480"/>
                </a:lnTo>
                <a:lnTo>
                  <a:pt x="49140" y="23400"/>
                </a:lnTo>
                <a:lnTo>
                  <a:pt x="49140" y="23350"/>
                </a:lnTo>
                <a:lnTo>
                  <a:pt x="49160" y="23320"/>
                </a:lnTo>
                <a:lnTo>
                  <a:pt x="49200" y="23300"/>
                </a:lnTo>
                <a:lnTo>
                  <a:pt x="49240" y="23290"/>
                </a:lnTo>
                <a:lnTo>
                  <a:pt x="49330" y="23280"/>
                </a:lnTo>
                <a:lnTo>
                  <a:pt x="49380" y="23290"/>
                </a:lnTo>
                <a:lnTo>
                  <a:pt x="49430" y="23300"/>
                </a:lnTo>
                <a:lnTo>
                  <a:pt x="49540" y="23350"/>
                </a:lnTo>
                <a:lnTo>
                  <a:pt x="49630" y="23360"/>
                </a:lnTo>
                <a:lnTo>
                  <a:pt x="49640" y="23330"/>
                </a:lnTo>
                <a:lnTo>
                  <a:pt x="49610" y="23260"/>
                </a:lnTo>
                <a:lnTo>
                  <a:pt x="49450" y="23090"/>
                </a:lnTo>
                <a:lnTo>
                  <a:pt x="49390" y="22990"/>
                </a:lnTo>
                <a:lnTo>
                  <a:pt x="49360" y="22920"/>
                </a:lnTo>
                <a:lnTo>
                  <a:pt x="49360" y="22870"/>
                </a:lnTo>
                <a:lnTo>
                  <a:pt x="49380" y="22780"/>
                </a:lnTo>
                <a:lnTo>
                  <a:pt x="49390" y="22750"/>
                </a:lnTo>
                <a:lnTo>
                  <a:pt x="49430" y="22680"/>
                </a:lnTo>
                <a:lnTo>
                  <a:pt x="49450" y="22650"/>
                </a:lnTo>
                <a:lnTo>
                  <a:pt x="49510" y="22590"/>
                </a:lnTo>
                <a:lnTo>
                  <a:pt x="49540" y="22570"/>
                </a:lnTo>
                <a:lnTo>
                  <a:pt x="49580" y="22560"/>
                </a:lnTo>
                <a:lnTo>
                  <a:pt x="49620" y="22540"/>
                </a:lnTo>
                <a:lnTo>
                  <a:pt x="49660" y="22540"/>
                </a:lnTo>
                <a:lnTo>
                  <a:pt x="49710" y="22540"/>
                </a:lnTo>
                <a:lnTo>
                  <a:pt x="49800" y="22560"/>
                </a:lnTo>
                <a:lnTo>
                  <a:pt x="50060" y="22680"/>
                </a:lnTo>
                <a:lnTo>
                  <a:pt x="50100" y="22680"/>
                </a:lnTo>
                <a:lnTo>
                  <a:pt x="50140" y="22680"/>
                </a:lnTo>
                <a:lnTo>
                  <a:pt x="50170" y="22660"/>
                </a:lnTo>
                <a:lnTo>
                  <a:pt x="50200" y="22630"/>
                </a:lnTo>
                <a:lnTo>
                  <a:pt x="50260" y="22530"/>
                </a:lnTo>
                <a:lnTo>
                  <a:pt x="50410" y="22200"/>
                </a:lnTo>
                <a:lnTo>
                  <a:pt x="50450" y="22130"/>
                </a:lnTo>
                <a:lnTo>
                  <a:pt x="50480" y="22100"/>
                </a:lnTo>
                <a:lnTo>
                  <a:pt x="50510" y="22080"/>
                </a:lnTo>
                <a:lnTo>
                  <a:pt x="50790" y="21920"/>
                </a:lnTo>
                <a:lnTo>
                  <a:pt x="50800" y="21870"/>
                </a:lnTo>
                <a:lnTo>
                  <a:pt x="50800" y="21770"/>
                </a:lnTo>
                <a:lnTo>
                  <a:pt x="50710" y="21350"/>
                </a:lnTo>
                <a:lnTo>
                  <a:pt x="50710" y="21310"/>
                </a:lnTo>
                <a:lnTo>
                  <a:pt x="50720" y="21170"/>
                </a:lnTo>
                <a:lnTo>
                  <a:pt x="50750" y="21090"/>
                </a:lnTo>
                <a:lnTo>
                  <a:pt x="50770" y="21060"/>
                </a:lnTo>
                <a:lnTo>
                  <a:pt x="50800" y="21040"/>
                </a:lnTo>
                <a:lnTo>
                  <a:pt x="50840" y="21040"/>
                </a:lnTo>
                <a:lnTo>
                  <a:pt x="50870" y="21060"/>
                </a:lnTo>
                <a:lnTo>
                  <a:pt x="50900" y="21080"/>
                </a:lnTo>
                <a:lnTo>
                  <a:pt x="50960" y="21180"/>
                </a:lnTo>
                <a:lnTo>
                  <a:pt x="50980" y="21210"/>
                </a:lnTo>
                <a:lnTo>
                  <a:pt x="51010" y="21240"/>
                </a:lnTo>
                <a:lnTo>
                  <a:pt x="51040" y="21260"/>
                </a:lnTo>
                <a:lnTo>
                  <a:pt x="51070" y="21250"/>
                </a:lnTo>
                <a:lnTo>
                  <a:pt x="51110" y="21240"/>
                </a:lnTo>
                <a:lnTo>
                  <a:pt x="51140" y="21210"/>
                </a:lnTo>
                <a:lnTo>
                  <a:pt x="51190" y="21160"/>
                </a:lnTo>
                <a:lnTo>
                  <a:pt x="51240" y="21100"/>
                </a:lnTo>
                <a:lnTo>
                  <a:pt x="51270" y="21030"/>
                </a:lnTo>
                <a:lnTo>
                  <a:pt x="51270" y="20980"/>
                </a:lnTo>
                <a:lnTo>
                  <a:pt x="51270" y="20930"/>
                </a:lnTo>
                <a:lnTo>
                  <a:pt x="51260" y="20810"/>
                </a:lnTo>
                <a:lnTo>
                  <a:pt x="51270" y="20750"/>
                </a:lnTo>
                <a:lnTo>
                  <a:pt x="51290" y="20700"/>
                </a:lnTo>
                <a:lnTo>
                  <a:pt x="51390" y="20640"/>
                </a:lnTo>
                <a:lnTo>
                  <a:pt x="51420" y="20600"/>
                </a:lnTo>
                <a:lnTo>
                  <a:pt x="51430" y="20520"/>
                </a:lnTo>
                <a:lnTo>
                  <a:pt x="51390" y="20190"/>
                </a:lnTo>
                <a:lnTo>
                  <a:pt x="51400" y="20150"/>
                </a:lnTo>
                <a:lnTo>
                  <a:pt x="51430" y="20080"/>
                </a:lnTo>
                <a:lnTo>
                  <a:pt x="51450" y="20050"/>
                </a:lnTo>
                <a:lnTo>
                  <a:pt x="51640" y="19740"/>
                </a:lnTo>
                <a:lnTo>
                  <a:pt x="51670" y="19680"/>
                </a:lnTo>
                <a:lnTo>
                  <a:pt x="51690" y="19590"/>
                </a:lnTo>
                <a:lnTo>
                  <a:pt x="51710" y="19400"/>
                </a:lnTo>
                <a:lnTo>
                  <a:pt x="51710" y="19310"/>
                </a:lnTo>
                <a:lnTo>
                  <a:pt x="51710" y="19240"/>
                </a:lnTo>
                <a:lnTo>
                  <a:pt x="51500" y="18790"/>
                </a:lnTo>
                <a:lnTo>
                  <a:pt x="51460" y="18680"/>
                </a:lnTo>
                <a:lnTo>
                  <a:pt x="51440" y="18590"/>
                </a:lnTo>
                <a:lnTo>
                  <a:pt x="51440" y="18540"/>
                </a:lnTo>
                <a:lnTo>
                  <a:pt x="51490" y="18250"/>
                </a:lnTo>
                <a:lnTo>
                  <a:pt x="51490" y="18170"/>
                </a:lnTo>
                <a:lnTo>
                  <a:pt x="51470" y="18120"/>
                </a:lnTo>
                <a:lnTo>
                  <a:pt x="51440" y="18100"/>
                </a:lnTo>
                <a:lnTo>
                  <a:pt x="51370" y="18060"/>
                </a:lnTo>
                <a:lnTo>
                  <a:pt x="51080" y="17980"/>
                </a:lnTo>
                <a:lnTo>
                  <a:pt x="51010" y="17940"/>
                </a:lnTo>
                <a:lnTo>
                  <a:pt x="50980" y="17920"/>
                </a:lnTo>
                <a:lnTo>
                  <a:pt x="50910" y="17870"/>
                </a:lnTo>
                <a:lnTo>
                  <a:pt x="50890" y="17840"/>
                </a:lnTo>
                <a:lnTo>
                  <a:pt x="50830" y="17800"/>
                </a:lnTo>
                <a:lnTo>
                  <a:pt x="50670" y="17680"/>
                </a:lnTo>
                <a:lnTo>
                  <a:pt x="50640" y="17640"/>
                </a:lnTo>
                <a:lnTo>
                  <a:pt x="50630" y="17590"/>
                </a:lnTo>
                <a:lnTo>
                  <a:pt x="50680" y="17300"/>
                </a:lnTo>
                <a:lnTo>
                  <a:pt x="50670" y="17230"/>
                </a:lnTo>
                <a:lnTo>
                  <a:pt x="50650" y="17180"/>
                </a:lnTo>
                <a:lnTo>
                  <a:pt x="50570" y="17130"/>
                </a:lnTo>
                <a:lnTo>
                  <a:pt x="50540" y="17080"/>
                </a:lnTo>
                <a:lnTo>
                  <a:pt x="50500" y="17010"/>
                </a:lnTo>
                <a:lnTo>
                  <a:pt x="50430" y="16850"/>
                </a:lnTo>
                <a:lnTo>
                  <a:pt x="50380" y="16790"/>
                </a:lnTo>
                <a:lnTo>
                  <a:pt x="50330" y="16750"/>
                </a:lnTo>
                <a:lnTo>
                  <a:pt x="50190" y="16700"/>
                </a:lnTo>
                <a:lnTo>
                  <a:pt x="50140" y="16690"/>
                </a:lnTo>
                <a:lnTo>
                  <a:pt x="50230" y="16390"/>
                </a:lnTo>
                <a:lnTo>
                  <a:pt x="50190" y="16100"/>
                </a:lnTo>
                <a:lnTo>
                  <a:pt x="49950" y="15980"/>
                </a:lnTo>
                <a:lnTo>
                  <a:pt x="50070" y="15630"/>
                </a:lnTo>
                <a:lnTo>
                  <a:pt x="50200" y="14190"/>
                </a:lnTo>
                <a:lnTo>
                  <a:pt x="50470" y="13430"/>
                </a:lnTo>
                <a:lnTo>
                  <a:pt x="50550" y="12980"/>
                </a:lnTo>
                <a:lnTo>
                  <a:pt x="50470" y="12570"/>
                </a:lnTo>
                <a:lnTo>
                  <a:pt x="50560" y="12480"/>
                </a:lnTo>
                <a:lnTo>
                  <a:pt x="50670" y="12330"/>
                </a:lnTo>
                <a:lnTo>
                  <a:pt x="50760" y="12260"/>
                </a:lnTo>
                <a:lnTo>
                  <a:pt x="50620" y="12100"/>
                </a:lnTo>
                <a:lnTo>
                  <a:pt x="50710" y="12080"/>
                </a:lnTo>
                <a:lnTo>
                  <a:pt x="50730" y="12060"/>
                </a:lnTo>
                <a:lnTo>
                  <a:pt x="52320" y="12180"/>
                </a:lnTo>
                <a:lnTo>
                  <a:pt x="52400" y="12150"/>
                </a:lnTo>
                <a:lnTo>
                  <a:pt x="52450" y="12110"/>
                </a:lnTo>
                <a:lnTo>
                  <a:pt x="52620" y="11980"/>
                </a:lnTo>
                <a:lnTo>
                  <a:pt x="52750" y="11930"/>
                </a:lnTo>
                <a:lnTo>
                  <a:pt x="52870" y="11940"/>
                </a:lnTo>
                <a:lnTo>
                  <a:pt x="53150" y="12010"/>
                </a:lnTo>
                <a:lnTo>
                  <a:pt x="53290" y="12020"/>
                </a:lnTo>
                <a:lnTo>
                  <a:pt x="53390" y="11990"/>
                </a:lnTo>
                <a:lnTo>
                  <a:pt x="53460" y="11960"/>
                </a:lnTo>
                <a:lnTo>
                  <a:pt x="53630" y="11910"/>
                </a:lnTo>
                <a:lnTo>
                  <a:pt x="54020" y="11780"/>
                </a:lnTo>
                <a:lnTo>
                  <a:pt x="54210" y="11780"/>
                </a:lnTo>
                <a:lnTo>
                  <a:pt x="54260" y="11780"/>
                </a:lnTo>
                <a:lnTo>
                  <a:pt x="54370" y="11820"/>
                </a:lnTo>
                <a:lnTo>
                  <a:pt x="54480" y="11880"/>
                </a:lnTo>
                <a:lnTo>
                  <a:pt x="54700" y="12060"/>
                </a:lnTo>
                <a:lnTo>
                  <a:pt x="54900" y="12300"/>
                </a:lnTo>
                <a:lnTo>
                  <a:pt x="55040" y="12580"/>
                </a:lnTo>
                <a:lnTo>
                  <a:pt x="55220" y="12820"/>
                </a:lnTo>
                <a:lnTo>
                  <a:pt x="55480" y="12850"/>
                </a:lnTo>
                <a:lnTo>
                  <a:pt x="55700" y="12800"/>
                </a:lnTo>
                <a:lnTo>
                  <a:pt x="56600" y="12560"/>
                </a:lnTo>
                <a:lnTo>
                  <a:pt x="57370" y="12230"/>
                </a:lnTo>
                <a:lnTo>
                  <a:pt x="57550" y="12150"/>
                </a:lnTo>
                <a:lnTo>
                  <a:pt x="58150" y="12100"/>
                </a:lnTo>
                <a:lnTo>
                  <a:pt x="58190" y="11980"/>
                </a:lnTo>
                <a:lnTo>
                  <a:pt x="58250" y="11740"/>
                </a:lnTo>
                <a:lnTo>
                  <a:pt x="58620" y="11080"/>
                </a:lnTo>
                <a:lnTo>
                  <a:pt x="58790" y="10680"/>
                </a:lnTo>
                <a:lnTo>
                  <a:pt x="58900" y="10080"/>
                </a:lnTo>
                <a:lnTo>
                  <a:pt x="58940" y="8920"/>
                </a:lnTo>
                <a:lnTo>
                  <a:pt x="59100" y="8390"/>
                </a:lnTo>
                <a:lnTo>
                  <a:pt x="59280" y="8070"/>
                </a:lnTo>
                <a:lnTo>
                  <a:pt x="59390" y="7750"/>
                </a:lnTo>
                <a:lnTo>
                  <a:pt x="59530" y="7520"/>
                </a:lnTo>
                <a:lnTo>
                  <a:pt x="59760" y="7500"/>
                </a:lnTo>
                <a:lnTo>
                  <a:pt x="59820" y="7570"/>
                </a:lnTo>
                <a:lnTo>
                  <a:pt x="59870" y="7640"/>
                </a:lnTo>
                <a:lnTo>
                  <a:pt x="60230" y="8210"/>
                </a:lnTo>
                <a:lnTo>
                  <a:pt x="60480" y="8390"/>
                </a:lnTo>
                <a:lnTo>
                  <a:pt x="60490" y="8390"/>
                </a:lnTo>
                <a:lnTo>
                  <a:pt x="60600" y="8490"/>
                </a:lnTo>
                <a:lnTo>
                  <a:pt x="60620" y="8390"/>
                </a:lnTo>
                <a:lnTo>
                  <a:pt x="60730" y="8280"/>
                </a:lnTo>
                <a:lnTo>
                  <a:pt x="60880" y="8110"/>
                </a:lnTo>
                <a:lnTo>
                  <a:pt x="60920" y="7800"/>
                </a:lnTo>
                <a:lnTo>
                  <a:pt x="61140" y="7680"/>
                </a:lnTo>
                <a:lnTo>
                  <a:pt x="61560" y="7630"/>
                </a:lnTo>
                <a:lnTo>
                  <a:pt x="61720" y="7330"/>
                </a:lnTo>
                <a:lnTo>
                  <a:pt x="62480" y="6540"/>
                </a:lnTo>
                <a:lnTo>
                  <a:pt x="62830" y="6440"/>
                </a:lnTo>
                <a:lnTo>
                  <a:pt x="63090" y="6420"/>
                </a:lnTo>
                <a:lnTo>
                  <a:pt x="63370" y="6340"/>
                </a:lnTo>
                <a:lnTo>
                  <a:pt x="63640" y="6210"/>
                </a:lnTo>
                <a:lnTo>
                  <a:pt x="63880" y="6060"/>
                </a:lnTo>
                <a:lnTo>
                  <a:pt x="64050" y="5870"/>
                </a:lnTo>
                <a:lnTo>
                  <a:pt x="64200" y="5700"/>
                </a:lnTo>
                <a:lnTo>
                  <a:pt x="64600" y="4910"/>
                </a:lnTo>
                <a:lnTo>
                  <a:pt x="64900" y="4550"/>
                </a:lnTo>
                <a:lnTo>
                  <a:pt x="64930" y="4670"/>
                </a:lnTo>
                <a:lnTo>
                  <a:pt x="64820" y="4820"/>
                </a:lnTo>
                <a:lnTo>
                  <a:pt x="64790" y="5210"/>
                </a:lnTo>
                <a:lnTo>
                  <a:pt x="64730" y="5340"/>
                </a:lnTo>
                <a:lnTo>
                  <a:pt x="64680" y="5650"/>
                </a:lnTo>
                <a:lnTo>
                  <a:pt x="64360" y="5890"/>
                </a:lnTo>
                <a:lnTo>
                  <a:pt x="64290" y="5960"/>
                </a:lnTo>
                <a:lnTo>
                  <a:pt x="64200" y="6060"/>
                </a:lnTo>
                <a:lnTo>
                  <a:pt x="63770" y="6260"/>
                </a:lnTo>
                <a:lnTo>
                  <a:pt x="63850" y="6310"/>
                </a:lnTo>
                <a:lnTo>
                  <a:pt x="64530" y="6780"/>
                </a:lnTo>
                <a:lnTo>
                  <a:pt x="63860" y="7720"/>
                </a:lnTo>
                <a:lnTo>
                  <a:pt x="64000" y="7910"/>
                </a:lnTo>
                <a:lnTo>
                  <a:pt x="64560" y="8290"/>
                </a:lnTo>
                <a:lnTo>
                  <a:pt x="64640" y="9400"/>
                </a:lnTo>
                <a:lnTo>
                  <a:pt x="65080" y="9680"/>
                </a:lnTo>
                <a:lnTo>
                  <a:pt x="65150" y="10360"/>
                </a:lnTo>
                <a:lnTo>
                  <a:pt x="64930" y="10820"/>
                </a:lnTo>
                <a:lnTo>
                  <a:pt x="64710" y="11170"/>
                </a:lnTo>
                <a:lnTo>
                  <a:pt x="64710" y="11520"/>
                </a:lnTo>
                <a:lnTo>
                  <a:pt x="65450" y="11840"/>
                </a:lnTo>
                <a:lnTo>
                  <a:pt x="65390" y="12150"/>
                </a:lnTo>
                <a:lnTo>
                  <a:pt x="65650" y="14400"/>
                </a:lnTo>
                <a:lnTo>
                  <a:pt x="65760" y="14690"/>
                </a:lnTo>
                <a:lnTo>
                  <a:pt x="66230" y="15470"/>
                </a:lnTo>
                <a:lnTo>
                  <a:pt x="65950" y="16000"/>
                </a:lnTo>
                <a:lnTo>
                  <a:pt x="65810" y="16040"/>
                </a:lnTo>
                <a:lnTo>
                  <a:pt x="65470" y="16620"/>
                </a:lnTo>
                <a:lnTo>
                  <a:pt x="65240" y="17330"/>
                </a:lnTo>
                <a:lnTo>
                  <a:pt x="65310" y="17620"/>
                </a:lnTo>
                <a:lnTo>
                  <a:pt x="65160" y="18220"/>
                </a:lnTo>
                <a:lnTo>
                  <a:pt x="64170" y="19400"/>
                </a:lnTo>
                <a:lnTo>
                  <a:pt x="63640" y="20190"/>
                </a:lnTo>
                <a:lnTo>
                  <a:pt x="63300" y="20280"/>
                </a:lnTo>
                <a:lnTo>
                  <a:pt x="62210" y="20970"/>
                </a:lnTo>
                <a:lnTo>
                  <a:pt x="61560" y="21560"/>
                </a:lnTo>
                <a:lnTo>
                  <a:pt x="61240" y="21730"/>
                </a:lnTo>
                <a:lnTo>
                  <a:pt x="60770" y="21670"/>
                </a:lnTo>
                <a:lnTo>
                  <a:pt x="60400" y="21930"/>
                </a:lnTo>
                <a:lnTo>
                  <a:pt x="60100" y="22330"/>
                </a:lnTo>
                <a:lnTo>
                  <a:pt x="59930" y="22490"/>
                </a:lnTo>
                <a:lnTo>
                  <a:pt x="59790" y="22550"/>
                </a:lnTo>
                <a:lnTo>
                  <a:pt x="59740" y="22620"/>
                </a:lnTo>
                <a:lnTo>
                  <a:pt x="59730" y="22820"/>
                </a:lnTo>
                <a:lnTo>
                  <a:pt x="59810" y="22990"/>
                </a:lnTo>
                <a:lnTo>
                  <a:pt x="59980" y="23090"/>
                </a:lnTo>
                <a:lnTo>
                  <a:pt x="59980" y="23230"/>
                </a:lnTo>
                <a:lnTo>
                  <a:pt x="59840" y="23230"/>
                </a:lnTo>
                <a:lnTo>
                  <a:pt x="59840" y="23410"/>
                </a:lnTo>
                <a:lnTo>
                  <a:pt x="59960" y="23620"/>
                </a:lnTo>
                <a:lnTo>
                  <a:pt x="60020" y="24230"/>
                </a:lnTo>
                <a:lnTo>
                  <a:pt x="60130" y="24520"/>
                </a:lnTo>
                <a:lnTo>
                  <a:pt x="60050" y="24640"/>
                </a:lnTo>
                <a:lnTo>
                  <a:pt x="60020" y="24660"/>
                </a:lnTo>
                <a:lnTo>
                  <a:pt x="60010" y="24600"/>
                </a:lnTo>
                <a:lnTo>
                  <a:pt x="59980" y="24520"/>
                </a:lnTo>
                <a:lnTo>
                  <a:pt x="59930" y="24600"/>
                </a:lnTo>
                <a:lnTo>
                  <a:pt x="59840" y="24850"/>
                </a:lnTo>
                <a:lnTo>
                  <a:pt x="59720" y="24690"/>
                </a:lnTo>
                <a:lnTo>
                  <a:pt x="59790" y="25180"/>
                </a:lnTo>
                <a:lnTo>
                  <a:pt x="59840" y="25330"/>
                </a:lnTo>
                <a:lnTo>
                  <a:pt x="59570" y="25330"/>
                </a:lnTo>
                <a:lnTo>
                  <a:pt x="59570" y="25490"/>
                </a:lnTo>
                <a:lnTo>
                  <a:pt x="59680" y="25480"/>
                </a:lnTo>
                <a:lnTo>
                  <a:pt x="59760" y="25480"/>
                </a:lnTo>
                <a:lnTo>
                  <a:pt x="59900" y="25690"/>
                </a:lnTo>
                <a:lnTo>
                  <a:pt x="59940" y="25790"/>
                </a:lnTo>
                <a:lnTo>
                  <a:pt x="60130" y="25990"/>
                </a:lnTo>
                <a:lnTo>
                  <a:pt x="60130" y="26130"/>
                </a:lnTo>
                <a:lnTo>
                  <a:pt x="59950" y="26190"/>
                </a:lnTo>
                <a:lnTo>
                  <a:pt x="59830" y="26310"/>
                </a:lnTo>
                <a:lnTo>
                  <a:pt x="59760" y="26470"/>
                </a:lnTo>
                <a:lnTo>
                  <a:pt x="59720" y="26630"/>
                </a:lnTo>
                <a:lnTo>
                  <a:pt x="59800" y="26680"/>
                </a:lnTo>
                <a:lnTo>
                  <a:pt x="59840" y="26720"/>
                </a:lnTo>
                <a:lnTo>
                  <a:pt x="59890" y="26760"/>
                </a:lnTo>
                <a:lnTo>
                  <a:pt x="59980" y="26770"/>
                </a:lnTo>
                <a:lnTo>
                  <a:pt x="59980" y="26950"/>
                </a:lnTo>
                <a:lnTo>
                  <a:pt x="59860" y="27030"/>
                </a:lnTo>
                <a:lnTo>
                  <a:pt x="59720" y="27090"/>
                </a:lnTo>
                <a:lnTo>
                  <a:pt x="59840" y="27250"/>
                </a:lnTo>
                <a:lnTo>
                  <a:pt x="59570" y="27430"/>
                </a:lnTo>
                <a:lnTo>
                  <a:pt x="59620" y="27470"/>
                </a:lnTo>
                <a:lnTo>
                  <a:pt x="59660" y="27460"/>
                </a:lnTo>
                <a:lnTo>
                  <a:pt x="59690" y="27480"/>
                </a:lnTo>
                <a:lnTo>
                  <a:pt x="59720" y="27590"/>
                </a:lnTo>
                <a:lnTo>
                  <a:pt x="59570" y="27590"/>
                </a:lnTo>
                <a:lnTo>
                  <a:pt x="59570" y="27730"/>
                </a:lnTo>
                <a:lnTo>
                  <a:pt x="59700" y="27860"/>
                </a:lnTo>
                <a:lnTo>
                  <a:pt x="59720" y="27950"/>
                </a:lnTo>
                <a:lnTo>
                  <a:pt x="59630" y="28020"/>
                </a:lnTo>
                <a:lnTo>
                  <a:pt x="59440" y="28050"/>
                </a:lnTo>
                <a:lnTo>
                  <a:pt x="59530" y="28310"/>
                </a:lnTo>
                <a:lnTo>
                  <a:pt x="59570" y="28390"/>
                </a:lnTo>
                <a:lnTo>
                  <a:pt x="59670" y="28490"/>
                </a:lnTo>
                <a:lnTo>
                  <a:pt x="59750" y="28640"/>
                </a:lnTo>
                <a:lnTo>
                  <a:pt x="58150" y="28220"/>
                </a:lnTo>
                <a:lnTo>
                  <a:pt x="57690" y="28100"/>
                </a:lnTo>
                <a:lnTo>
                  <a:pt x="57220" y="28090"/>
                </a:lnTo>
                <a:lnTo>
                  <a:pt x="56700" y="27930"/>
                </a:lnTo>
                <a:lnTo>
                  <a:pt x="56590" y="27340"/>
                </a:lnTo>
                <a:lnTo>
                  <a:pt x="56600" y="26610"/>
                </a:lnTo>
                <a:lnTo>
                  <a:pt x="56430" y="26060"/>
                </a:lnTo>
                <a:lnTo>
                  <a:pt x="55840" y="25700"/>
                </a:lnTo>
                <a:lnTo>
                  <a:pt x="55250" y="25630"/>
                </a:lnTo>
                <a:lnTo>
                  <a:pt x="54000" y="25690"/>
                </a:lnTo>
                <a:lnTo>
                  <a:pt x="53640" y="25560"/>
                </a:lnTo>
                <a:lnTo>
                  <a:pt x="53080" y="25090"/>
                </a:lnTo>
                <a:lnTo>
                  <a:pt x="52810" y="24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Haif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140" y="16690"/>
                </a:moveTo>
                <a:lnTo>
                  <a:pt x="50190" y="16700"/>
                </a:lnTo>
                <a:lnTo>
                  <a:pt x="50330" y="16750"/>
                </a:lnTo>
                <a:lnTo>
                  <a:pt x="50380" y="16790"/>
                </a:lnTo>
                <a:lnTo>
                  <a:pt x="50430" y="16850"/>
                </a:lnTo>
                <a:lnTo>
                  <a:pt x="50500" y="17010"/>
                </a:lnTo>
                <a:lnTo>
                  <a:pt x="50540" y="17080"/>
                </a:lnTo>
                <a:lnTo>
                  <a:pt x="50570" y="17130"/>
                </a:lnTo>
                <a:lnTo>
                  <a:pt x="50650" y="17180"/>
                </a:lnTo>
                <a:lnTo>
                  <a:pt x="50670" y="17230"/>
                </a:lnTo>
                <a:lnTo>
                  <a:pt x="50680" y="17300"/>
                </a:lnTo>
                <a:lnTo>
                  <a:pt x="50630" y="17590"/>
                </a:lnTo>
                <a:lnTo>
                  <a:pt x="50640" y="17640"/>
                </a:lnTo>
                <a:lnTo>
                  <a:pt x="50670" y="17680"/>
                </a:lnTo>
                <a:lnTo>
                  <a:pt x="50830" y="17800"/>
                </a:lnTo>
                <a:lnTo>
                  <a:pt x="50890" y="17840"/>
                </a:lnTo>
                <a:lnTo>
                  <a:pt x="50910" y="17870"/>
                </a:lnTo>
                <a:lnTo>
                  <a:pt x="50980" y="17920"/>
                </a:lnTo>
                <a:lnTo>
                  <a:pt x="51010" y="17940"/>
                </a:lnTo>
                <a:lnTo>
                  <a:pt x="51080" y="17980"/>
                </a:lnTo>
                <a:lnTo>
                  <a:pt x="51370" y="18060"/>
                </a:lnTo>
                <a:lnTo>
                  <a:pt x="51440" y="18100"/>
                </a:lnTo>
                <a:lnTo>
                  <a:pt x="51470" y="18120"/>
                </a:lnTo>
                <a:lnTo>
                  <a:pt x="51490" y="18170"/>
                </a:lnTo>
                <a:lnTo>
                  <a:pt x="51490" y="18250"/>
                </a:lnTo>
                <a:lnTo>
                  <a:pt x="51440" y="18540"/>
                </a:lnTo>
                <a:lnTo>
                  <a:pt x="51440" y="18590"/>
                </a:lnTo>
                <a:lnTo>
                  <a:pt x="51460" y="18680"/>
                </a:lnTo>
                <a:lnTo>
                  <a:pt x="51500" y="18790"/>
                </a:lnTo>
                <a:lnTo>
                  <a:pt x="51710" y="19240"/>
                </a:lnTo>
                <a:lnTo>
                  <a:pt x="51710" y="19310"/>
                </a:lnTo>
                <a:lnTo>
                  <a:pt x="51710" y="19400"/>
                </a:lnTo>
                <a:lnTo>
                  <a:pt x="51690" y="19590"/>
                </a:lnTo>
                <a:lnTo>
                  <a:pt x="51670" y="19680"/>
                </a:lnTo>
                <a:lnTo>
                  <a:pt x="51640" y="19740"/>
                </a:lnTo>
                <a:lnTo>
                  <a:pt x="51450" y="20050"/>
                </a:lnTo>
                <a:lnTo>
                  <a:pt x="51430" y="20080"/>
                </a:lnTo>
                <a:lnTo>
                  <a:pt x="51400" y="20150"/>
                </a:lnTo>
                <a:lnTo>
                  <a:pt x="51390" y="20190"/>
                </a:lnTo>
                <a:lnTo>
                  <a:pt x="51430" y="20520"/>
                </a:lnTo>
                <a:lnTo>
                  <a:pt x="51420" y="20600"/>
                </a:lnTo>
                <a:lnTo>
                  <a:pt x="51390" y="20640"/>
                </a:lnTo>
                <a:lnTo>
                  <a:pt x="51290" y="20700"/>
                </a:lnTo>
                <a:lnTo>
                  <a:pt x="51270" y="20750"/>
                </a:lnTo>
                <a:lnTo>
                  <a:pt x="51260" y="20810"/>
                </a:lnTo>
                <a:lnTo>
                  <a:pt x="51270" y="20930"/>
                </a:lnTo>
                <a:lnTo>
                  <a:pt x="51270" y="20980"/>
                </a:lnTo>
                <a:lnTo>
                  <a:pt x="51270" y="21030"/>
                </a:lnTo>
                <a:lnTo>
                  <a:pt x="51240" y="21100"/>
                </a:lnTo>
                <a:lnTo>
                  <a:pt x="51190" y="21160"/>
                </a:lnTo>
                <a:lnTo>
                  <a:pt x="51140" y="21210"/>
                </a:lnTo>
                <a:lnTo>
                  <a:pt x="51110" y="21240"/>
                </a:lnTo>
                <a:lnTo>
                  <a:pt x="51070" y="21250"/>
                </a:lnTo>
                <a:lnTo>
                  <a:pt x="51040" y="21260"/>
                </a:lnTo>
                <a:lnTo>
                  <a:pt x="51010" y="21240"/>
                </a:lnTo>
                <a:lnTo>
                  <a:pt x="50980" y="21210"/>
                </a:lnTo>
                <a:lnTo>
                  <a:pt x="50960" y="21180"/>
                </a:lnTo>
                <a:lnTo>
                  <a:pt x="50900" y="21080"/>
                </a:lnTo>
                <a:lnTo>
                  <a:pt x="50870" y="21060"/>
                </a:lnTo>
                <a:lnTo>
                  <a:pt x="50840" y="21040"/>
                </a:lnTo>
                <a:lnTo>
                  <a:pt x="50800" y="21040"/>
                </a:lnTo>
                <a:lnTo>
                  <a:pt x="50770" y="21060"/>
                </a:lnTo>
                <a:lnTo>
                  <a:pt x="50750" y="21090"/>
                </a:lnTo>
                <a:lnTo>
                  <a:pt x="50720" y="21170"/>
                </a:lnTo>
                <a:lnTo>
                  <a:pt x="50710" y="21310"/>
                </a:lnTo>
                <a:lnTo>
                  <a:pt x="50710" y="21350"/>
                </a:lnTo>
                <a:lnTo>
                  <a:pt x="50800" y="21770"/>
                </a:lnTo>
                <a:lnTo>
                  <a:pt x="50800" y="21870"/>
                </a:lnTo>
                <a:lnTo>
                  <a:pt x="50790" y="21920"/>
                </a:lnTo>
                <a:lnTo>
                  <a:pt x="50510" y="22080"/>
                </a:lnTo>
                <a:lnTo>
                  <a:pt x="50480" y="22100"/>
                </a:lnTo>
                <a:lnTo>
                  <a:pt x="50450" y="22130"/>
                </a:lnTo>
                <a:lnTo>
                  <a:pt x="50410" y="22200"/>
                </a:lnTo>
                <a:lnTo>
                  <a:pt x="50260" y="22530"/>
                </a:lnTo>
                <a:lnTo>
                  <a:pt x="50200" y="22630"/>
                </a:lnTo>
                <a:lnTo>
                  <a:pt x="50170" y="22660"/>
                </a:lnTo>
                <a:lnTo>
                  <a:pt x="50140" y="22680"/>
                </a:lnTo>
                <a:lnTo>
                  <a:pt x="50100" y="22680"/>
                </a:lnTo>
                <a:lnTo>
                  <a:pt x="50060" y="22680"/>
                </a:lnTo>
                <a:lnTo>
                  <a:pt x="49800" y="22560"/>
                </a:lnTo>
                <a:lnTo>
                  <a:pt x="49710" y="22540"/>
                </a:lnTo>
                <a:lnTo>
                  <a:pt x="49660" y="22540"/>
                </a:lnTo>
                <a:lnTo>
                  <a:pt x="49620" y="22540"/>
                </a:lnTo>
                <a:lnTo>
                  <a:pt x="49580" y="22560"/>
                </a:lnTo>
                <a:lnTo>
                  <a:pt x="49540" y="22570"/>
                </a:lnTo>
                <a:lnTo>
                  <a:pt x="49510" y="22590"/>
                </a:lnTo>
                <a:lnTo>
                  <a:pt x="49450" y="22650"/>
                </a:lnTo>
                <a:lnTo>
                  <a:pt x="49430" y="22680"/>
                </a:lnTo>
                <a:lnTo>
                  <a:pt x="49390" y="22750"/>
                </a:lnTo>
                <a:lnTo>
                  <a:pt x="49380" y="22780"/>
                </a:lnTo>
                <a:lnTo>
                  <a:pt x="49360" y="22870"/>
                </a:lnTo>
                <a:lnTo>
                  <a:pt x="49360" y="22920"/>
                </a:lnTo>
                <a:lnTo>
                  <a:pt x="49390" y="22990"/>
                </a:lnTo>
                <a:lnTo>
                  <a:pt x="49450" y="23090"/>
                </a:lnTo>
                <a:lnTo>
                  <a:pt x="49610" y="23260"/>
                </a:lnTo>
                <a:lnTo>
                  <a:pt x="49640" y="23330"/>
                </a:lnTo>
                <a:lnTo>
                  <a:pt x="49630" y="23360"/>
                </a:lnTo>
                <a:lnTo>
                  <a:pt x="49540" y="23350"/>
                </a:lnTo>
                <a:lnTo>
                  <a:pt x="49430" y="23300"/>
                </a:lnTo>
                <a:lnTo>
                  <a:pt x="49380" y="23290"/>
                </a:lnTo>
                <a:lnTo>
                  <a:pt x="49330" y="23280"/>
                </a:lnTo>
                <a:lnTo>
                  <a:pt x="49240" y="23290"/>
                </a:lnTo>
                <a:lnTo>
                  <a:pt x="49200" y="23300"/>
                </a:lnTo>
                <a:lnTo>
                  <a:pt x="49160" y="23320"/>
                </a:lnTo>
                <a:lnTo>
                  <a:pt x="49140" y="23350"/>
                </a:lnTo>
                <a:lnTo>
                  <a:pt x="49140" y="23400"/>
                </a:lnTo>
                <a:lnTo>
                  <a:pt x="49170" y="23480"/>
                </a:lnTo>
                <a:lnTo>
                  <a:pt x="49260" y="23620"/>
                </a:lnTo>
                <a:lnTo>
                  <a:pt x="49290" y="23700"/>
                </a:lnTo>
                <a:lnTo>
                  <a:pt x="49300" y="23770"/>
                </a:lnTo>
                <a:lnTo>
                  <a:pt x="49300" y="23810"/>
                </a:lnTo>
                <a:lnTo>
                  <a:pt x="49310" y="23860"/>
                </a:lnTo>
                <a:lnTo>
                  <a:pt x="49320" y="23900"/>
                </a:lnTo>
                <a:lnTo>
                  <a:pt x="49340" y="23930"/>
                </a:lnTo>
                <a:lnTo>
                  <a:pt x="49420" y="24010"/>
                </a:lnTo>
                <a:lnTo>
                  <a:pt x="49690" y="24180"/>
                </a:lnTo>
                <a:lnTo>
                  <a:pt x="49720" y="24220"/>
                </a:lnTo>
                <a:lnTo>
                  <a:pt x="49730" y="24280"/>
                </a:lnTo>
                <a:lnTo>
                  <a:pt x="49720" y="24370"/>
                </a:lnTo>
                <a:lnTo>
                  <a:pt x="49670" y="24540"/>
                </a:lnTo>
                <a:lnTo>
                  <a:pt x="49660" y="24580"/>
                </a:lnTo>
                <a:lnTo>
                  <a:pt x="49670" y="24620"/>
                </a:lnTo>
                <a:lnTo>
                  <a:pt x="49680" y="24660"/>
                </a:lnTo>
                <a:lnTo>
                  <a:pt x="49710" y="24700"/>
                </a:lnTo>
                <a:lnTo>
                  <a:pt x="49840" y="24780"/>
                </a:lnTo>
                <a:lnTo>
                  <a:pt x="49880" y="24830"/>
                </a:lnTo>
                <a:lnTo>
                  <a:pt x="49900" y="24870"/>
                </a:lnTo>
                <a:lnTo>
                  <a:pt x="49940" y="24920"/>
                </a:lnTo>
                <a:lnTo>
                  <a:pt x="50000" y="24970"/>
                </a:lnTo>
                <a:lnTo>
                  <a:pt x="50130" y="25040"/>
                </a:lnTo>
                <a:lnTo>
                  <a:pt x="50190" y="25080"/>
                </a:lnTo>
                <a:lnTo>
                  <a:pt x="50280" y="25120"/>
                </a:lnTo>
                <a:lnTo>
                  <a:pt x="50850" y="25240"/>
                </a:lnTo>
                <a:lnTo>
                  <a:pt x="50890" y="25250"/>
                </a:lnTo>
                <a:lnTo>
                  <a:pt x="50940" y="25260"/>
                </a:lnTo>
                <a:lnTo>
                  <a:pt x="51000" y="25250"/>
                </a:lnTo>
                <a:lnTo>
                  <a:pt x="51080" y="25220"/>
                </a:lnTo>
                <a:lnTo>
                  <a:pt x="51210" y="25120"/>
                </a:lnTo>
                <a:lnTo>
                  <a:pt x="51270" y="25060"/>
                </a:lnTo>
                <a:lnTo>
                  <a:pt x="51310" y="25010"/>
                </a:lnTo>
                <a:lnTo>
                  <a:pt x="51330" y="24980"/>
                </a:lnTo>
                <a:lnTo>
                  <a:pt x="51340" y="24950"/>
                </a:lnTo>
                <a:lnTo>
                  <a:pt x="51380" y="24920"/>
                </a:lnTo>
                <a:lnTo>
                  <a:pt x="51490" y="24850"/>
                </a:lnTo>
                <a:lnTo>
                  <a:pt x="51520" y="24810"/>
                </a:lnTo>
                <a:lnTo>
                  <a:pt x="51540" y="24760"/>
                </a:lnTo>
                <a:lnTo>
                  <a:pt x="51550" y="24720"/>
                </a:lnTo>
                <a:lnTo>
                  <a:pt x="51560" y="24680"/>
                </a:lnTo>
                <a:lnTo>
                  <a:pt x="51570" y="24640"/>
                </a:lnTo>
                <a:lnTo>
                  <a:pt x="51600" y="24610"/>
                </a:lnTo>
                <a:lnTo>
                  <a:pt x="51630" y="24590"/>
                </a:lnTo>
                <a:lnTo>
                  <a:pt x="51810" y="24500"/>
                </a:lnTo>
                <a:lnTo>
                  <a:pt x="51840" y="24470"/>
                </a:lnTo>
                <a:lnTo>
                  <a:pt x="51860" y="24440"/>
                </a:lnTo>
                <a:lnTo>
                  <a:pt x="51890" y="24410"/>
                </a:lnTo>
                <a:lnTo>
                  <a:pt x="51940" y="24310"/>
                </a:lnTo>
                <a:lnTo>
                  <a:pt x="51990" y="24250"/>
                </a:lnTo>
                <a:lnTo>
                  <a:pt x="52020" y="24230"/>
                </a:lnTo>
                <a:lnTo>
                  <a:pt x="52050" y="24210"/>
                </a:lnTo>
                <a:lnTo>
                  <a:pt x="52140" y="24270"/>
                </a:lnTo>
                <a:lnTo>
                  <a:pt x="52210" y="24310"/>
                </a:lnTo>
                <a:lnTo>
                  <a:pt x="52770" y="24840"/>
                </a:lnTo>
                <a:lnTo>
                  <a:pt x="52810" y="24950"/>
                </a:lnTo>
                <a:lnTo>
                  <a:pt x="52780" y="24930"/>
                </a:lnTo>
                <a:lnTo>
                  <a:pt x="52430" y="24950"/>
                </a:lnTo>
                <a:lnTo>
                  <a:pt x="52150" y="25170"/>
                </a:lnTo>
                <a:lnTo>
                  <a:pt x="51650" y="25750"/>
                </a:lnTo>
                <a:lnTo>
                  <a:pt x="51040" y="26140"/>
                </a:lnTo>
                <a:lnTo>
                  <a:pt x="50450" y="26420"/>
                </a:lnTo>
                <a:lnTo>
                  <a:pt x="49920" y="26800"/>
                </a:lnTo>
                <a:lnTo>
                  <a:pt x="49530" y="27480"/>
                </a:lnTo>
                <a:lnTo>
                  <a:pt x="49300" y="28700"/>
                </a:lnTo>
                <a:lnTo>
                  <a:pt x="49290" y="28700"/>
                </a:lnTo>
                <a:lnTo>
                  <a:pt x="49070" y="28720"/>
                </a:lnTo>
                <a:lnTo>
                  <a:pt x="48940" y="28690"/>
                </a:lnTo>
                <a:lnTo>
                  <a:pt x="48920" y="28650"/>
                </a:lnTo>
                <a:lnTo>
                  <a:pt x="48890" y="28620"/>
                </a:lnTo>
                <a:lnTo>
                  <a:pt x="48870" y="28590"/>
                </a:lnTo>
                <a:lnTo>
                  <a:pt x="48830" y="28550"/>
                </a:lnTo>
                <a:lnTo>
                  <a:pt x="48760" y="28510"/>
                </a:lnTo>
                <a:lnTo>
                  <a:pt x="48450" y="28230"/>
                </a:lnTo>
                <a:lnTo>
                  <a:pt x="48370" y="28180"/>
                </a:lnTo>
                <a:lnTo>
                  <a:pt x="48300" y="28150"/>
                </a:lnTo>
                <a:lnTo>
                  <a:pt x="47320" y="28070"/>
                </a:lnTo>
                <a:lnTo>
                  <a:pt x="47130" y="28090"/>
                </a:lnTo>
                <a:lnTo>
                  <a:pt x="47080" y="28100"/>
                </a:lnTo>
                <a:lnTo>
                  <a:pt x="46860" y="28120"/>
                </a:lnTo>
                <a:lnTo>
                  <a:pt x="46040" y="28100"/>
                </a:lnTo>
                <a:lnTo>
                  <a:pt x="46030" y="28100"/>
                </a:lnTo>
                <a:lnTo>
                  <a:pt x="46140" y="27570"/>
                </a:lnTo>
                <a:lnTo>
                  <a:pt x="46750" y="24510"/>
                </a:lnTo>
                <a:lnTo>
                  <a:pt x="46870" y="24280"/>
                </a:lnTo>
                <a:lnTo>
                  <a:pt x="46980" y="23240"/>
                </a:lnTo>
                <a:lnTo>
                  <a:pt x="47080" y="22920"/>
                </a:lnTo>
                <a:lnTo>
                  <a:pt x="47050" y="22580"/>
                </a:lnTo>
                <a:lnTo>
                  <a:pt x="47500" y="20660"/>
                </a:lnTo>
                <a:lnTo>
                  <a:pt x="47610" y="18550"/>
                </a:lnTo>
                <a:lnTo>
                  <a:pt x="47770" y="18070"/>
                </a:lnTo>
                <a:lnTo>
                  <a:pt x="48070" y="17910"/>
                </a:lnTo>
                <a:lnTo>
                  <a:pt x="48320" y="17970"/>
                </a:lnTo>
                <a:lnTo>
                  <a:pt x="48720" y="18230"/>
                </a:lnTo>
                <a:lnTo>
                  <a:pt x="49020" y="18290"/>
                </a:lnTo>
                <a:lnTo>
                  <a:pt x="49200" y="18250"/>
                </a:lnTo>
                <a:lnTo>
                  <a:pt x="49890" y="17510"/>
                </a:lnTo>
                <a:lnTo>
                  <a:pt x="49980" y="17310"/>
                </a:lnTo>
                <a:lnTo>
                  <a:pt x="50140" y="16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HaMerkaz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240" y="42480"/>
                </a:moveTo>
                <a:lnTo>
                  <a:pt x="44590" y="43010"/>
                </a:lnTo>
                <a:lnTo>
                  <a:pt x="44420" y="43090"/>
                </a:lnTo>
                <a:lnTo>
                  <a:pt x="44400" y="43070"/>
                </a:lnTo>
                <a:lnTo>
                  <a:pt x="44350" y="43020"/>
                </a:lnTo>
                <a:lnTo>
                  <a:pt x="44320" y="42960"/>
                </a:lnTo>
                <a:lnTo>
                  <a:pt x="44270" y="42880"/>
                </a:lnTo>
                <a:lnTo>
                  <a:pt x="44140" y="42480"/>
                </a:lnTo>
                <a:lnTo>
                  <a:pt x="44090" y="42360"/>
                </a:lnTo>
                <a:lnTo>
                  <a:pt x="44030" y="42270"/>
                </a:lnTo>
                <a:lnTo>
                  <a:pt x="43960" y="42210"/>
                </a:lnTo>
                <a:lnTo>
                  <a:pt x="43630" y="42020"/>
                </a:lnTo>
                <a:lnTo>
                  <a:pt x="43530" y="41980"/>
                </a:lnTo>
                <a:lnTo>
                  <a:pt x="43470" y="41970"/>
                </a:lnTo>
                <a:lnTo>
                  <a:pt x="43410" y="42040"/>
                </a:lnTo>
                <a:lnTo>
                  <a:pt x="43360" y="42070"/>
                </a:lnTo>
                <a:lnTo>
                  <a:pt x="43040" y="42120"/>
                </a:lnTo>
                <a:lnTo>
                  <a:pt x="42980" y="42140"/>
                </a:lnTo>
                <a:lnTo>
                  <a:pt x="42970" y="42170"/>
                </a:lnTo>
                <a:lnTo>
                  <a:pt x="42990" y="42190"/>
                </a:lnTo>
                <a:lnTo>
                  <a:pt x="43020" y="42210"/>
                </a:lnTo>
                <a:lnTo>
                  <a:pt x="43060" y="42220"/>
                </a:lnTo>
                <a:lnTo>
                  <a:pt x="43100" y="42240"/>
                </a:lnTo>
                <a:lnTo>
                  <a:pt x="43130" y="42270"/>
                </a:lnTo>
                <a:lnTo>
                  <a:pt x="43150" y="42300"/>
                </a:lnTo>
                <a:lnTo>
                  <a:pt x="43160" y="42340"/>
                </a:lnTo>
                <a:lnTo>
                  <a:pt x="43180" y="42380"/>
                </a:lnTo>
                <a:lnTo>
                  <a:pt x="43200" y="42410"/>
                </a:lnTo>
                <a:lnTo>
                  <a:pt x="43230" y="42440"/>
                </a:lnTo>
                <a:lnTo>
                  <a:pt x="43250" y="42460"/>
                </a:lnTo>
                <a:lnTo>
                  <a:pt x="43250" y="42490"/>
                </a:lnTo>
                <a:lnTo>
                  <a:pt x="43220" y="42530"/>
                </a:lnTo>
                <a:lnTo>
                  <a:pt x="43110" y="42560"/>
                </a:lnTo>
                <a:lnTo>
                  <a:pt x="43030" y="42610"/>
                </a:lnTo>
                <a:lnTo>
                  <a:pt x="42830" y="42760"/>
                </a:lnTo>
                <a:lnTo>
                  <a:pt x="42760" y="42790"/>
                </a:lnTo>
                <a:lnTo>
                  <a:pt x="42670" y="42780"/>
                </a:lnTo>
                <a:lnTo>
                  <a:pt x="42190" y="42620"/>
                </a:lnTo>
                <a:lnTo>
                  <a:pt x="42180" y="42600"/>
                </a:lnTo>
                <a:lnTo>
                  <a:pt x="42160" y="42570"/>
                </a:lnTo>
                <a:lnTo>
                  <a:pt x="42160" y="42540"/>
                </a:lnTo>
                <a:lnTo>
                  <a:pt x="42150" y="42510"/>
                </a:lnTo>
                <a:lnTo>
                  <a:pt x="42160" y="42470"/>
                </a:lnTo>
                <a:lnTo>
                  <a:pt x="42170" y="42440"/>
                </a:lnTo>
                <a:lnTo>
                  <a:pt x="42200" y="42400"/>
                </a:lnTo>
                <a:lnTo>
                  <a:pt x="42220" y="42380"/>
                </a:lnTo>
                <a:lnTo>
                  <a:pt x="42290" y="42340"/>
                </a:lnTo>
                <a:lnTo>
                  <a:pt x="42400" y="42290"/>
                </a:lnTo>
                <a:lnTo>
                  <a:pt x="42430" y="42270"/>
                </a:lnTo>
                <a:lnTo>
                  <a:pt x="42460" y="42240"/>
                </a:lnTo>
                <a:lnTo>
                  <a:pt x="42490" y="42220"/>
                </a:lnTo>
                <a:lnTo>
                  <a:pt x="42510" y="42180"/>
                </a:lnTo>
                <a:lnTo>
                  <a:pt x="42520" y="42150"/>
                </a:lnTo>
                <a:lnTo>
                  <a:pt x="42520" y="42110"/>
                </a:lnTo>
                <a:lnTo>
                  <a:pt x="42510" y="42070"/>
                </a:lnTo>
                <a:lnTo>
                  <a:pt x="42430" y="41990"/>
                </a:lnTo>
                <a:lnTo>
                  <a:pt x="42300" y="41890"/>
                </a:lnTo>
                <a:lnTo>
                  <a:pt x="42240" y="41840"/>
                </a:lnTo>
                <a:lnTo>
                  <a:pt x="42200" y="41790"/>
                </a:lnTo>
                <a:lnTo>
                  <a:pt x="42200" y="41770"/>
                </a:lnTo>
                <a:lnTo>
                  <a:pt x="42190" y="41740"/>
                </a:lnTo>
                <a:lnTo>
                  <a:pt x="42190" y="41700"/>
                </a:lnTo>
                <a:lnTo>
                  <a:pt x="42190" y="41660"/>
                </a:lnTo>
                <a:lnTo>
                  <a:pt x="42200" y="41630"/>
                </a:lnTo>
                <a:lnTo>
                  <a:pt x="42210" y="41610"/>
                </a:lnTo>
                <a:lnTo>
                  <a:pt x="42240" y="41560"/>
                </a:lnTo>
                <a:lnTo>
                  <a:pt x="42250" y="41550"/>
                </a:lnTo>
                <a:lnTo>
                  <a:pt x="42280" y="41530"/>
                </a:lnTo>
                <a:lnTo>
                  <a:pt x="42320" y="41520"/>
                </a:lnTo>
                <a:lnTo>
                  <a:pt x="42360" y="41510"/>
                </a:lnTo>
                <a:lnTo>
                  <a:pt x="42440" y="41530"/>
                </a:lnTo>
                <a:lnTo>
                  <a:pt x="42560" y="41570"/>
                </a:lnTo>
                <a:lnTo>
                  <a:pt x="42640" y="41580"/>
                </a:lnTo>
                <a:lnTo>
                  <a:pt x="42680" y="41580"/>
                </a:lnTo>
                <a:lnTo>
                  <a:pt x="42710" y="41580"/>
                </a:lnTo>
                <a:lnTo>
                  <a:pt x="42750" y="41570"/>
                </a:lnTo>
                <a:lnTo>
                  <a:pt x="42780" y="41550"/>
                </a:lnTo>
                <a:lnTo>
                  <a:pt x="42800" y="41520"/>
                </a:lnTo>
                <a:lnTo>
                  <a:pt x="42810" y="41480"/>
                </a:lnTo>
                <a:lnTo>
                  <a:pt x="42810" y="41280"/>
                </a:lnTo>
                <a:lnTo>
                  <a:pt x="42830" y="41200"/>
                </a:lnTo>
                <a:lnTo>
                  <a:pt x="42840" y="41160"/>
                </a:lnTo>
                <a:lnTo>
                  <a:pt x="42850" y="41120"/>
                </a:lnTo>
                <a:lnTo>
                  <a:pt x="42820" y="40980"/>
                </a:lnTo>
                <a:lnTo>
                  <a:pt x="42820" y="40940"/>
                </a:lnTo>
                <a:lnTo>
                  <a:pt x="42830" y="40910"/>
                </a:lnTo>
                <a:lnTo>
                  <a:pt x="42850" y="40880"/>
                </a:lnTo>
                <a:lnTo>
                  <a:pt x="42910" y="40820"/>
                </a:lnTo>
                <a:lnTo>
                  <a:pt x="42930" y="40780"/>
                </a:lnTo>
                <a:lnTo>
                  <a:pt x="42940" y="40720"/>
                </a:lnTo>
                <a:lnTo>
                  <a:pt x="42920" y="40620"/>
                </a:lnTo>
                <a:lnTo>
                  <a:pt x="42880" y="40580"/>
                </a:lnTo>
                <a:lnTo>
                  <a:pt x="42840" y="40560"/>
                </a:lnTo>
                <a:lnTo>
                  <a:pt x="42800" y="40570"/>
                </a:lnTo>
                <a:lnTo>
                  <a:pt x="42740" y="40570"/>
                </a:lnTo>
                <a:lnTo>
                  <a:pt x="42660" y="40560"/>
                </a:lnTo>
                <a:lnTo>
                  <a:pt x="42500" y="40500"/>
                </a:lnTo>
                <a:lnTo>
                  <a:pt x="42410" y="40480"/>
                </a:lnTo>
                <a:lnTo>
                  <a:pt x="42330" y="40480"/>
                </a:lnTo>
                <a:lnTo>
                  <a:pt x="42290" y="40500"/>
                </a:lnTo>
                <a:lnTo>
                  <a:pt x="42120" y="40550"/>
                </a:lnTo>
                <a:lnTo>
                  <a:pt x="42040" y="40580"/>
                </a:lnTo>
                <a:lnTo>
                  <a:pt x="42580" y="39350"/>
                </a:lnTo>
                <a:lnTo>
                  <a:pt x="42950" y="38760"/>
                </a:lnTo>
                <a:lnTo>
                  <a:pt x="43380" y="37320"/>
                </a:lnTo>
                <a:lnTo>
                  <a:pt x="43380" y="37330"/>
                </a:lnTo>
                <a:lnTo>
                  <a:pt x="43560" y="37530"/>
                </a:lnTo>
                <a:lnTo>
                  <a:pt x="43660" y="37590"/>
                </a:lnTo>
                <a:lnTo>
                  <a:pt x="44300" y="37670"/>
                </a:lnTo>
                <a:lnTo>
                  <a:pt x="44700" y="37680"/>
                </a:lnTo>
                <a:lnTo>
                  <a:pt x="44770" y="37670"/>
                </a:lnTo>
                <a:lnTo>
                  <a:pt x="44840" y="37640"/>
                </a:lnTo>
                <a:lnTo>
                  <a:pt x="44850" y="37640"/>
                </a:lnTo>
                <a:lnTo>
                  <a:pt x="44860" y="37640"/>
                </a:lnTo>
                <a:lnTo>
                  <a:pt x="44860" y="37630"/>
                </a:lnTo>
                <a:lnTo>
                  <a:pt x="45160" y="37310"/>
                </a:lnTo>
                <a:lnTo>
                  <a:pt x="45180" y="37290"/>
                </a:lnTo>
                <a:lnTo>
                  <a:pt x="45210" y="37250"/>
                </a:lnTo>
                <a:lnTo>
                  <a:pt x="45260" y="37220"/>
                </a:lnTo>
                <a:lnTo>
                  <a:pt x="45390" y="37150"/>
                </a:lnTo>
                <a:lnTo>
                  <a:pt x="45460" y="37130"/>
                </a:lnTo>
                <a:lnTo>
                  <a:pt x="45520" y="37120"/>
                </a:lnTo>
                <a:lnTo>
                  <a:pt x="45560" y="37140"/>
                </a:lnTo>
                <a:lnTo>
                  <a:pt x="45590" y="37160"/>
                </a:lnTo>
                <a:lnTo>
                  <a:pt x="45660" y="37250"/>
                </a:lnTo>
                <a:lnTo>
                  <a:pt x="45740" y="37310"/>
                </a:lnTo>
                <a:lnTo>
                  <a:pt x="45790" y="37330"/>
                </a:lnTo>
                <a:lnTo>
                  <a:pt x="45880" y="37310"/>
                </a:lnTo>
                <a:lnTo>
                  <a:pt x="46230" y="37170"/>
                </a:lnTo>
                <a:lnTo>
                  <a:pt x="46320" y="37100"/>
                </a:lnTo>
                <a:lnTo>
                  <a:pt x="46360" y="37040"/>
                </a:lnTo>
                <a:lnTo>
                  <a:pt x="46350" y="37000"/>
                </a:lnTo>
                <a:lnTo>
                  <a:pt x="46340" y="36970"/>
                </a:lnTo>
                <a:lnTo>
                  <a:pt x="46330" y="36950"/>
                </a:lnTo>
                <a:lnTo>
                  <a:pt x="46280" y="36910"/>
                </a:lnTo>
                <a:lnTo>
                  <a:pt x="46250" y="36880"/>
                </a:lnTo>
                <a:lnTo>
                  <a:pt x="46070" y="36800"/>
                </a:lnTo>
                <a:lnTo>
                  <a:pt x="46040" y="36770"/>
                </a:lnTo>
                <a:lnTo>
                  <a:pt x="46030" y="36740"/>
                </a:lnTo>
                <a:lnTo>
                  <a:pt x="46020" y="36700"/>
                </a:lnTo>
                <a:lnTo>
                  <a:pt x="45930" y="36150"/>
                </a:lnTo>
                <a:lnTo>
                  <a:pt x="45910" y="36110"/>
                </a:lnTo>
                <a:lnTo>
                  <a:pt x="45900" y="36070"/>
                </a:lnTo>
                <a:lnTo>
                  <a:pt x="45880" y="36040"/>
                </a:lnTo>
                <a:lnTo>
                  <a:pt x="45820" y="35980"/>
                </a:lnTo>
                <a:lnTo>
                  <a:pt x="45730" y="35920"/>
                </a:lnTo>
                <a:lnTo>
                  <a:pt x="45700" y="35890"/>
                </a:lnTo>
                <a:lnTo>
                  <a:pt x="45640" y="35850"/>
                </a:lnTo>
                <a:lnTo>
                  <a:pt x="45620" y="35830"/>
                </a:lnTo>
                <a:lnTo>
                  <a:pt x="45610" y="35820"/>
                </a:lnTo>
                <a:lnTo>
                  <a:pt x="45590" y="35790"/>
                </a:lnTo>
                <a:lnTo>
                  <a:pt x="45570" y="35760"/>
                </a:lnTo>
                <a:lnTo>
                  <a:pt x="45560" y="35720"/>
                </a:lnTo>
                <a:lnTo>
                  <a:pt x="45560" y="35670"/>
                </a:lnTo>
                <a:lnTo>
                  <a:pt x="45560" y="35630"/>
                </a:lnTo>
                <a:lnTo>
                  <a:pt x="45570" y="35540"/>
                </a:lnTo>
                <a:lnTo>
                  <a:pt x="45590" y="35460"/>
                </a:lnTo>
                <a:lnTo>
                  <a:pt x="45610" y="35230"/>
                </a:lnTo>
                <a:lnTo>
                  <a:pt x="45620" y="35120"/>
                </a:lnTo>
                <a:lnTo>
                  <a:pt x="45640" y="35080"/>
                </a:lnTo>
                <a:lnTo>
                  <a:pt x="45770" y="34910"/>
                </a:lnTo>
                <a:lnTo>
                  <a:pt x="45810" y="34840"/>
                </a:lnTo>
                <a:lnTo>
                  <a:pt x="45950" y="34560"/>
                </a:lnTo>
                <a:lnTo>
                  <a:pt x="46000" y="34380"/>
                </a:lnTo>
                <a:lnTo>
                  <a:pt x="46000" y="34330"/>
                </a:lnTo>
                <a:lnTo>
                  <a:pt x="45990" y="34290"/>
                </a:lnTo>
                <a:lnTo>
                  <a:pt x="45960" y="34190"/>
                </a:lnTo>
                <a:lnTo>
                  <a:pt x="45950" y="34150"/>
                </a:lnTo>
                <a:lnTo>
                  <a:pt x="45950" y="34100"/>
                </a:lnTo>
                <a:lnTo>
                  <a:pt x="45970" y="34020"/>
                </a:lnTo>
                <a:lnTo>
                  <a:pt x="45990" y="33920"/>
                </a:lnTo>
                <a:lnTo>
                  <a:pt x="45990" y="33750"/>
                </a:lnTo>
                <a:lnTo>
                  <a:pt x="45980" y="33700"/>
                </a:lnTo>
                <a:lnTo>
                  <a:pt x="45970" y="33660"/>
                </a:lnTo>
                <a:lnTo>
                  <a:pt x="45950" y="33620"/>
                </a:lnTo>
                <a:lnTo>
                  <a:pt x="45930" y="33600"/>
                </a:lnTo>
                <a:lnTo>
                  <a:pt x="45820" y="33540"/>
                </a:lnTo>
                <a:lnTo>
                  <a:pt x="45790" y="33520"/>
                </a:lnTo>
                <a:lnTo>
                  <a:pt x="45770" y="33500"/>
                </a:lnTo>
                <a:lnTo>
                  <a:pt x="45720" y="33430"/>
                </a:lnTo>
                <a:lnTo>
                  <a:pt x="45630" y="33370"/>
                </a:lnTo>
                <a:lnTo>
                  <a:pt x="45510" y="33270"/>
                </a:lnTo>
                <a:lnTo>
                  <a:pt x="45480" y="33250"/>
                </a:lnTo>
                <a:lnTo>
                  <a:pt x="45400" y="33210"/>
                </a:lnTo>
                <a:lnTo>
                  <a:pt x="45320" y="33190"/>
                </a:lnTo>
                <a:lnTo>
                  <a:pt x="44900" y="33130"/>
                </a:lnTo>
                <a:lnTo>
                  <a:pt x="44780" y="33140"/>
                </a:lnTo>
                <a:lnTo>
                  <a:pt x="45440" y="31070"/>
                </a:lnTo>
                <a:lnTo>
                  <a:pt x="46030" y="28100"/>
                </a:lnTo>
                <a:lnTo>
                  <a:pt x="46040" y="28100"/>
                </a:lnTo>
                <a:lnTo>
                  <a:pt x="46860" y="28120"/>
                </a:lnTo>
                <a:lnTo>
                  <a:pt x="47080" y="28100"/>
                </a:lnTo>
                <a:lnTo>
                  <a:pt x="47130" y="28090"/>
                </a:lnTo>
                <a:lnTo>
                  <a:pt x="47320" y="28070"/>
                </a:lnTo>
                <a:lnTo>
                  <a:pt x="48300" y="28150"/>
                </a:lnTo>
                <a:lnTo>
                  <a:pt x="48370" y="28180"/>
                </a:lnTo>
                <a:lnTo>
                  <a:pt x="48450" y="28230"/>
                </a:lnTo>
                <a:lnTo>
                  <a:pt x="48760" y="28510"/>
                </a:lnTo>
                <a:lnTo>
                  <a:pt x="48830" y="28550"/>
                </a:lnTo>
                <a:lnTo>
                  <a:pt x="48870" y="28590"/>
                </a:lnTo>
                <a:lnTo>
                  <a:pt x="48890" y="28620"/>
                </a:lnTo>
                <a:lnTo>
                  <a:pt x="48920" y="28650"/>
                </a:lnTo>
                <a:lnTo>
                  <a:pt x="48940" y="28690"/>
                </a:lnTo>
                <a:lnTo>
                  <a:pt x="49070" y="28720"/>
                </a:lnTo>
                <a:lnTo>
                  <a:pt x="49290" y="28700"/>
                </a:lnTo>
                <a:lnTo>
                  <a:pt x="49300" y="28700"/>
                </a:lnTo>
                <a:lnTo>
                  <a:pt x="49220" y="29100"/>
                </a:lnTo>
                <a:lnTo>
                  <a:pt x="49080" y="29580"/>
                </a:lnTo>
                <a:lnTo>
                  <a:pt x="49000" y="29630"/>
                </a:lnTo>
                <a:lnTo>
                  <a:pt x="48740" y="29730"/>
                </a:lnTo>
                <a:lnTo>
                  <a:pt x="48660" y="29790"/>
                </a:lnTo>
                <a:lnTo>
                  <a:pt x="48580" y="30080"/>
                </a:lnTo>
                <a:lnTo>
                  <a:pt x="48510" y="30820"/>
                </a:lnTo>
                <a:lnTo>
                  <a:pt x="48450" y="31130"/>
                </a:lnTo>
                <a:lnTo>
                  <a:pt x="48700" y="31200"/>
                </a:lnTo>
                <a:lnTo>
                  <a:pt x="48840" y="31380"/>
                </a:lnTo>
                <a:lnTo>
                  <a:pt x="48870" y="31630"/>
                </a:lnTo>
                <a:lnTo>
                  <a:pt x="48800" y="31920"/>
                </a:lnTo>
                <a:lnTo>
                  <a:pt x="48660" y="32210"/>
                </a:lnTo>
                <a:lnTo>
                  <a:pt x="47890" y="32930"/>
                </a:lnTo>
                <a:lnTo>
                  <a:pt x="47820" y="33280"/>
                </a:lnTo>
                <a:lnTo>
                  <a:pt x="47910" y="33580"/>
                </a:lnTo>
                <a:lnTo>
                  <a:pt x="48200" y="34130"/>
                </a:lnTo>
                <a:lnTo>
                  <a:pt x="48390" y="34740"/>
                </a:lnTo>
                <a:lnTo>
                  <a:pt x="48340" y="35540"/>
                </a:lnTo>
                <a:lnTo>
                  <a:pt x="48790" y="37150"/>
                </a:lnTo>
                <a:lnTo>
                  <a:pt x="48590" y="37380"/>
                </a:lnTo>
                <a:lnTo>
                  <a:pt x="48630" y="37780"/>
                </a:lnTo>
                <a:lnTo>
                  <a:pt x="48610" y="38130"/>
                </a:lnTo>
                <a:lnTo>
                  <a:pt x="48390" y="38400"/>
                </a:lnTo>
                <a:lnTo>
                  <a:pt x="48670" y="38810"/>
                </a:lnTo>
                <a:lnTo>
                  <a:pt x="48800" y="38920"/>
                </a:lnTo>
                <a:lnTo>
                  <a:pt x="48720" y="39050"/>
                </a:lnTo>
                <a:lnTo>
                  <a:pt x="48760" y="39180"/>
                </a:lnTo>
                <a:lnTo>
                  <a:pt x="48970" y="39350"/>
                </a:lnTo>
                <a:lnTo>
                  <a:pt x="49240" y="39400"/>
                </a:lnTo>
                <a:lnTo>
                  <a:pt x="49420" y="39770"/>
                </a:lnTo>
                <a:lnTo>
                  <a:pt x="49330" y="40870"/>
                </a:lnTo>
                <a:lnTo>
                  <a:pt x="49250" y="40970"/>
                </a:lnTo>
                <a:lnTo>
                  <a:pt x="48780" y="40990"/>
                </a:lnTo>
                <a:lnTo>
                  <a:pt x="48620" y="41040"/>
                </a:lnTo>
                <a:lnTo>
                  <a:pt x="48500" y="41020"/>
                </a:lnTo>
                <a:lnTo>
                  <a:pt x="48080" y="41020"/>
                </a:lnTo>
                <a:lnTo>
                  <a:pt x="47840" y="41040"/>
                </a:lnTo>
                <a:lnTo>
                  <a:pt x="47530" y="41190"/>
                </a:lnTo>
                <a:lnTo>
                  <a:pt x="47290" y="41350"/>
                </a:lnTo>
                <a:lnTo>
                  <a:pt x="47090" y="41350"/>
                </a:lnTo>
                <a:lnTo>
                  <a:pt x="46890" y="41540"/>
                </a:lnTo>
                <a:lnTo>
                  <a:pt x="46840" y="41610"/>
                </a:lnTo>
                <a:lnTo>
                  <a:pt x="46690" y="41960"/>
                </a:lnTo>
                <a:lnTo>
                  <a:pt x="46570" y="42080"/>
                </a:lnTo>
                <a:lnTo>
                  <a:pt x="46450" y="42150"/>
                </a:lnTo>
                <a:lnTo>
                  <a:pt x="45240" y="42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Jerusale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720" y="46760"/>
                </a:moveTo>
                <a:lnTo>
                  <a:pt x="47720" y="46750"/>
                </a:lnTo>
                <a:lnTo>
                  <a:pt x="46300" y="45730"/>
                </a:lnTo>
                <a:lnTo>
                  <a:pt x="46140" y="45580"/>
                </a:lnTo>
                <a:lnTo>
                  <a:pt x="46160" y="45440"/>
                </a:lnTo>
                <a:lnTo>
                  <a:pt x="46160" y="45240"/>
                </a:lnTo>
                <a:lnTo>
                  <a:pt x="46150" y="45190"/>
                </a:lnTo>
                <a:lnTo>
                  <a:pt x="46120" y="45070"/>
                </a:lnTo>
                <a:lnTo>
                  <a:pt x="46120" y="45020"/>
                </a:lnTo>
                <a:lnTo>
                  <a:pt x="46130" y="44880"/>
                </a:lnTo>
                <a:lnTo>
                  <a:pt x="46100" y="44590"/>
                </a:lnTo>
                <a:lnTo>
                  <a:pt x="46100" y="44540"/>
                </a:lnTo>
                <a:lnTo>
                  <a:pt x="46110" y="44490"/>
                </a:lnTo>
                <a:lnTo>
                  <a:pt x="46120" y="44450"/>
                </a:lnTo>
                <a:lnTo>
                  <a:pt x="46170" y="44330"/>
                </a:lnTo>
                <a:lnTo>
                  <a:pt x="46180" y="44290"/>
                </a:lnTo>
                <a:lnTo>
                  <a:pt x="46180" y="44240"/>
                </a:lnTo>
                <a:lnTo>
                  <a:pt x="46180" y="44190"/>
                </a:lnTo>
                <a:lnTo>
                  <a:pt x="46170" y="44090"/>
                </a:lnTo>
                <a:lnTo>
                  <a:pt x="46090" y="43850"/>
                </a:lnTo>
                <a:lnTo>
                  <a:pt x="46080" y="43810"/>
                </a:lnTo>
                <a:lnTo>
                  <a:pt x="46080" y="43770"/>
                </a:lnTo>
                <a:lnTo>
                  <a:pt x="46090" y="43730"/>
                </a:lnTo>
                <a:lnTo>
                  <a:pt x="46120" y="43640"/>
                </a:lnTo>
                <a:lnTo>
                  <a:pt x="46140" y="43580"/>
                </a:lnTo>
                <a:lnTo>
                  <a:pt x="46140" y="43470"/>
                </a:lnTo>
                <a:lnTo>
                  <a:pt x="46130" y="43410"/>
                </a:lnTo>
                <a:lnTo>
                  <a:pt x="46100" y="43370"/>
                </a:lnTo>
                <a:lnTo>
                  <a:pt x="46080" y="43350"/>
                </a:lnTo>
                <a:lnTo>
                  <a:pt x="46000" y="43320"/>
                </a:lnTo>
                <a:lnTo>
                  <a:pt x="45960" y="43310"/>
                </a:lnTo>
                <a:lnTo>
                  <a:pt x="45780" y="43170"/>
                </a:lnTo>
                <a:lnTo>
                  <a:pt x="45240" y="42480"/>
                </a:lnTo>
                <a:lnTo>
                  <a:pt x="46450" y="42150"/>
                </a:lnTo>
                <a:lnTo>
                  <a:pt x="46570" y="42080"/>
                </a:lnTo>
                <a:lnTo>
                  <a:pt x="46690" y="41960"/>
                </a:lnTo>
                <a:lnTo>
                  <a:pt x="46840" y="41610"/>
                </a:lnTo>
                <a:lnTo>
                  <a:pt x="46890" y="41540"/>
                </a:lnTo>
                <a:lnTo>
                  <a:pt x="47090" y="41350"/>
                </a:lnTo>
                <a:lnTo>
                  <a:pt x="47290" y="41350"/>
                </a:lnTo>
                <a:lnTo>
                  <a:pt x="47530" y="41190"/>
                </a:lnTo>
                <a:lnTo>
                  <a:pt x="47840" y="41040"/>
                </a:lnTo>
                <a:lnTo>
                  <a:pt x="48080" y="41020"/>
                </a:lnTo>
                <a:lnTo>
                  <a:pt x="48500" y="41020"/>
                </a:lnTo>
                <a:lnTo>
                  <a:pt x="48620" y="41040"/>
                </a:lnTo>
                <a:lnTo>
                  <a:pt x="48450" y="41240"/>
                </a:lnTo>
                <a:lnTo>
                  <a:pt x="48230" y="41430"/>
                </a:lnTo>
                <a:lnTo>
                  <a:pt x="48200" y="41520"/>
                </a:lnTo>
                <a:lnTo>
                  <a:pt x="48260" y="41570"/>
                </a:lnTo>
                <a:lnTo>
                  <a:pt x="48680" y="41630"/>
                </a:lnTo>
                <a:lnTo>
                  <a:pt x="48910" y="41610"/>
                </a:lnTo>
                <a:lnTo>
                  <a:pt x="49190" y="41540"/>
                </a:lnTo>
                <a:lnTo>
                  <a:pt x="49550" y="41170"/>
                </a:lnTo>
                <a:lnTo>
                  <a:pt x="49760" y="41060"/>
                </a:lnTo>
                <a:lnTo>
                  <a:pt x="49930" y="41030"/>
                </a:lnTo>
                <a:lnTo>
                  <a:pt x="50160" y="41040"/>
                </a:lnTo>
                <a:lnTo>
                  <a:pt x="50390" y="41180"/>
                </a:lnTo>
                <a:lnTo>
                  <a:pt x="50580" y="41570"/>
                </a:lnTo>
                <a:lnTo>
                  <a:pt x="50880" y="41740"/>
                </a:lnTo>
                <a:lnTo>
                  <a:pt x="51050" y="41720"/>
                </a:lnTo>
                <a:lnTo>
                  <a:pt x="51360" y="41970"/>
                </a:lnTo>
                <a:lnTo>
                  <a:pt x="52090" y="42120"/>
                </a:lnTo>
                <a:lnTo>
                  <a:pt x="52330" y="42090"/>
                </a:lnTo>
                <a:lnTo>
                  <a:pt x="52330" y="41970"/>
                </a:lnTo>
                <a:lnTo>
                  <a:pt x="52260" y="41830"/>
                </a:lnTo>
                <a:lnTo>
                  <a:pt x="52280" y="41710"/>
                </a:lnTo>
                <a:lnTo>
                  <a:pt x="52410" y="41680"/>
                </a:lnTo>
                <a:lnTo>
                  <a:pt x="52540" y="41680"/>
                </a:lnTo>
                <a:lnTo>
                  <a:pt x="52870" y="41860"/>
                </a:lnTo>
                <a:lnTo>
                  <a:pt x="52920" y="41830"/>
                </a:lnTo>
                <a:lnTo>
                  <a:pt x="52930" y="41740"/>
                </a:lnTo>
                <a:lnTo>
                  <a:pt x="52930" y="41390"/>
                </a:lnTo>
                <a:lnTo>
                  <a:pt x="52860" y="41050"/>
                </a:lnTo>
                <a:lnTo>
                  <a:pt x="52790" y="40820"/>
                </a:lnTo>
                <a:lnTo>
                  <a:pt x="52700" y="40640"/>
                </a:lnTo>
                <a:lnTo>
                  <a:pt x="52710" y="40500"/>
                </a:lnTo>
                <a:lnTo>
                  <a:pt x="52850" y="40400"/>
                </a:lnTo>
                <a:lnTo>
                  <a:pt x="53040" y="40450"/>
                </a:lnTo>
                <a:lnTo>
                  <a:pt x="53130" y="40730"/>
                </a:lnTo>
                <a:lnTo>
                  <a:pt x="53120" y="40960"/>
                </a:lnTo>
                <a:lnTo>
                  <a:pt x="53150" y="41130"/>
                </a:lnTo>
                <a:lnTo>
                  <a:pt x="53270" y="41310"/>
                </a:lnTo>
                <a:lnTo>
                  <a:pt x="53490" y="41250"/>
                </a:lnTo>
                <a:lnTo>
                  <a:pt x="53600" y="41260"/>
                </a:lnTo>
                <a:lnTo>
                  <a:pt x="53670" y="41330"/>
                </a:lnTo>
                <a:lnTo>
                  <a:pt x="53740" y="41400"/>
                </a:lnTo>
                <a:lnTo>
                  <a:pt x="53630" y="41570"/>
                </a:lnTo>
                <a:lnTo>
                  <a:pt x="53670" y="41610"/>
                </a:lnTo>
                <a:lnTo>
                  <a:pt x="53800" y="41630"/>
                </a:lnTo>
                <a:lnTo>
                  <a:pt x="53890" y="41690"/>
                </a:lnTo>
                <a:lnTo>
                  <a:pt x="53810" y="41860"/>
                </a:lnTo>
                <a:lnTo>
                  <a:pt x="53710" y="42010"/>
                </a:lnTo>
                <a:lnTo>
                  <a:pt x="53770" y="42280"/>
                </a:lnTo>
                <a:lnTo>
                  <a:pt x="53800" y="42470"/>
                </a:lnTo>
                <a:lnTo>
                  <a:pt x="53850" y="42540"/>
                </a:lnTo>
                <a:lnTo>
                  <a:pt x="53760" y="42680"/>
                </a:lnTo>
                <a:lnTo>
                  <a:pt x="53650" y="43000"/>
                </a:lnTo>
                <a:lnTo>
                  <a:pt x="53660" y="43170"/>
                </a:lnTo>
                <a:lnTo>
                  <a:pt x="53790" y="43300"/>
                </a:lnTo>
                <a:lnTo>
                  <a:pt x="53850" y="43490"/>
                </a:lnTo>
                <a:lnTo>
                  <a:pt x="53760" y="43640"/>
                </a:lnTo>
                <a:lnTo>
                  <a:pt x="53650" y="43740"/>
                </a:lnTo>
                <a:lnTo>
                  <a:pt x="53580" y="44080"/>
                </a:lnTo>
                <a:lnTo>
                  <a:pt x="53490" y="44180"/>
                </a:lnTo>
                <a:lnTo>
                  <a:pt x="53450" y="44370"/>
                </a:lnTo>
                <a:lnTo>
                  <a:pt x="53360" y="44410"/>
                </a:lnTo>
                <a:lnTo>
                  <a:pt x="53230" y="44330"/>
                </a:lnTo>
                <a:lnTo>
                  <a:pt x="53160" y="44220"/>
                </a:lnTo>
                <a:lnTo>
                  <a:pt x="53090" y="44180"/>
                </a:lnTo>
                <a:lnTo>
                  <a:pt x="52990" y="44270"/>
                </a:lnTo>
                <a:lnTo>
                  <a:pt x="52710" y="44090"/>
                </a:lnTo>
                <a:lnTo>
                  <a:pt x="52200" y="44160"/>
                </a:lnTo>
                <a:lnTo>
                  <a:pt x="51950" y="43880"/>
                </a:lnTo>
                <a:lnTo>
                  <a:pt x="51710" y="43850"/>
                </a:lnTo>
                <a:lnTo>
                  <a:pt x="51600" y="43760"/>
                </a:lnTo>
                <a:lnTo>
                  <a:pt x="51140" y="43860"/>
                </a:lnTo>
                <a:lnTo>
                  <a:pt x="50910" y="44210"/>
                </a:lnTo>
                <a:lnTo>
                  <a:pt x="50500" y="44570"/>
                </a:lnTo>
                <a:lnTo>
                  <a:pt x="49820" y="45170"/>
                </a:lnTo>
                <a:lnTo>
                  <a:pt x="48130" y="46240"/>
                </a:lnTo>
                <a:lnTo>
                  <a:pt x="47770" y="46670"/>
                </a:lnTo>
                <a:lnTo>
                  <a:pt x="47720" y="46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Tel Aviv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780" y="33140"/>
                </a:moveTo>
                <a:lnTo>
                  <a:pt x="44900" y="33130"/>
                </a:lnTo>
                <a:lnTo>
                  <a:pt x="45320" y="33190"/>
                </a:lnTo>
                <a:lnTo>
                  <a:pt x="45400" y="33210"/>
                </a:lnTo>
                <a:lnTo>
                  <a:pt x="45480" y="33250"/>
                </a:lnTo>
                <a:lnTo>
                  <a:pt x="45510" y="33270"/>
                </a:lnTo>
                <a:lnTo>
                  <a:pt x="45630" y="33370"/>
                </a:lnTo>
                <a:lnTo>
                  <a:pt x="45720" y="33430"/>
                </a:lnTo>
                <a:lnTo>
                  <a:pt x="45770" y="33500"/>
                </a:lnTo>
                <a:lnTo>
                  <a:pt x="45790" y="33520"/>
                </a:lnTo>
                <a:lnTo>
                  <a:pt x="45820" y="33540"/>
                </a:lnTo>
                <a:lnTo>
                  <a:pt x="45930" y="33600"/>
                </a:lnTo>
                <a:lnTo>
                  <a:pt x="45950" y="33620"/>
                </a:lnTo>
                <a:lnTo>
                  <a:pt x="45970" y="33660"/>
                </a:lnTo>
                <a:lnTo>
                  <a:pt x="45980" y="33700"/>
                </a:lnTo>
                <a:lnTo>
                  <a:pt x="45990" y="33750"/>
                </a:lnTo>
                <a:lnTo>
                  <a:pt x="45990" y="33920"/>
                </a:lnTo>
                <a:lnTo>
                  <a:pt x="45970" y="34020"/>
                </a:lnTo>
                <a:lnTo>
                  <a:pt x="45950" y="34100"/>
                </a:lnTo>
                <a:lnTo>
                  <a:pt x="45950" y="34150"/>
                </a:lnTo>
                <a:lnTo>
                  <a:pt x="45960" y="34190"/>
                </a:lnTo>
                <a:lnTo>
                  <a:pt x="45990" y="34290"/>
                </a:lnTo>
                <a:lnTo>
                  <a:pt x="46000" y="34330"/>
                </a:lnTo>
                <a:lnTo>
                  <a:pt x="46000" y="34380"/>
                </a:lnTo>
                <a:lnTo>
                  <a:pt x="45950" y="34560"/>
                </a:lnTo>
                <a:lnTo>
                  <a:pt x="45810" y="34840"/>
                </a:lnTo>
                <a:lnTo>
                  <a:pt x="45770" y="34910"/>
                </a:lnTo>
                <a:lnTo>
                  <a:pt x="45640" y="35080"/>
                </a:lnTo>
                <a:lnTo>
                  <a:pt x="45620" y="35120"/>
                </a:lnTo>
                <a:lnTo>
                  <a:pt x="45610" y="35230"/>
                </a:lnTo>
                <a:lnTo>
                  <a:pt x="45590" y="35460"/>
                </a:lnTo>
                <a:lnTo>
                  <a:pt x="45570" y="35540"/>
                </a:lnTo>
                <a:lnTo>
                  <a:pt x="45560" y="35630"/>
                </a:lnTo>
                <a:lnTo>
                  <a:pt x="45560" y="35670"/>
                </a:lnTo>
                <a:lnTo>
                  <a:pt x="45560" y="35720"/>
                </a:lnTo>
                <a:lnTo>
                  <a:pt x="45570" y="35760"/>
                </a:lnTo>
                <a:lnTo>
                  <a:pt x="45590" y="35790"/>
                </a:lnTo>
                <a:lnTo>
                  <a:pt x="45610" y="35820"/>
                </a:lnTo>
                <a:lnTo>
                  <a:pt x="45620" y="35830"/>
                </a:lnTo>
                <a:lnTo>
                  <a:pt x="45640" y="35850"/>
                </a:lnTo>
                <a:lnTo>
                  <a:pt x="45700" y="35890"/>
                </a:lnTo>
                <a:lnTo>
                  <a:pt x="45730" y="35920"/>
                </a:lnTo>
                <a:lnTo>
                  <a:pt x="45820" y="35980"/>
                </a:lnTo>
                <a:lnTo>
                  <a:pt x="45880" y="36040"/>
                </a:lnTo>
                <a:lnTo>
                  <a:pt x="45900" y="36070"/>
                </a:lnTo>
                <a:lnTo>
                  <a:pt x="45910" y="36110"/>
                </a:lnTo>
                <a:lnTo>
                  <a:pt x="45930" y="36150"/>
                </a:lnTo>
                <a:lnTo>
                  <a:pt x="46020" y="36700"/>
                </a:lnTo>
                <a:lnTo>
                  <a:pt x="46030" y="36740"/>
                </a:lnTo>
                <a:lnTo>
                  <a:pt x="46040" y="36770"/>
                </a:lnTo>
                <a:lnTo>
                  <a:pt x="46070" y="36800"/>
                </a:lnTo>
                <a:lnTo>
                  <a:pt x="46250" y="36880"/>
                </a:lnTo>
                <a:lnTo>
                  <a:pt x="46280" y="36910"/>
                </a:lnTo>
                <a:lnTo>
                  <a:pt x="46330" y="36950"/>
                </a:lnTo>
                <a:lnTo>
                  <a:pt x="46340" y="36970"/>
                </a:lnTo>
                <a:lnTo>
                  <a:pt x="46350" y="37000"/>
                </a:lnTo>
                <a:lnTo>
                  <a:pt x="46360" y="37040"/>
                </a:lnTo>
                <a:lnTo>
                  <a:pt x="46320" y="37100"/>
                </a:lnTo>
                <a:lnTo>
                  <a:pt x="46230" y="37170"/>
                </a:lnTo>
                <a:lnTo>
                  <a:pt x="45880" y="37310"/>
                </a:lnTo>
                <a:lnTo>
                  <a:pt x="45790" y="37330"/>
                </a:lnTo>
                <a:lnTo>
                  <a:pt x="45740" y="37310"/>
                </a:lnTo>
                <a:lnTo>
                  <a:pt x="45660" y="37250"/>
                </a:lnTo>
                <a:lnTo>
                  <a:pt x="45590" y="37160"/>
                </a:lnTo>
                <a:lnTo>
                  <a:pt x="45560" y="37140"/>
                </a:lnTo>
                <a:lnTo>
                  <a:pt x="45520" y="37120"/>
                </a:lnTo>
                <a:lnTo>
                  <a:pt x="45460" y="37130"/>
                </a:lnTo>
                <a:lnTo>
                  <a:pt x="45390" y="37150"/>
                </a:lnTo>
                <a:lnTo>
                  <a:pt x="45260" y="37220"/>
                </a:lnTo>
                <a:lnTo>
                  <a:pt x="45210" y="37250"/>
                </a:lnTo>
                <a:lnTo>
                  <a:pt x="45180" y="37290"/>
                </a:lnTo>
                <a:lnTo>
                  <a:pt x="45160" y="37310"/>
                </a:lnTo>
                <a:lnTo>
                  <a:pt x="44860" y="37630"/>
                </a:lnTo>
                <a:lnTo>
                  <a:pt x="44860" y="37640"/>
                </a:lnTo>
                <a:lnTo>
                  <a:pt x="44850" y="37640"/>
                </a:lnTo>
                <a:lnTo>
                  <a:pt x="44840" y="37640"/>
                </a:lnTo>
                <a:lnTo>
                  <a:pt x="44770" y="37670"/>
                </a:lnTo>
                <a:lnTo>
                  <a:pt x="44700" y="37680"/>
                </a:lnTo>
                <a:lnTo>
                  <a:pt x="44300" y="37670"/>
                </a:lnTo>
                <a:lnTo>
                  <a:pt x="43660" y="37590"/>
                </a:lnTo>
                <a:lnTo>
                  <a:pt x="43560" y="37530"/>
                </a:lnTo>
                <a:lnTo>
                  <a:pt x="43380" y="37330"/>
                </a:lnTo>
                <a:lnTo>
                  <a:pt x="43380" y="37320"/>
                </a:lnTo>
                <a:lnTo>
                  <a:pt x="43570" y="36700"/>
                </a:lnTo>
                <a:lnTo>
                  <a:pt x="43580" y="36590"/>
                </a:lnTo>
                <a:lnTo>
                  <a:pt x="43560" y="36340"/>
                </a:lnTo>
                <a:lnTo>
                  <a:pt x="43570" y="36230"/>
                </a:lnTo>
                <a:lnTo>
                  <a:pt x="43840" y="36080"/>
                </a:lnTo>
                <a:lnTo>
                  <a:pt x="44780" y="33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