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Isle of 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Isle of M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30" y="95450"/>
                </a:moveTo>
                <a:lnTo>
                  <a:pt x="39770" y="92280"/>
                </a:lnTo>
                <a:lnTo>
                  <a:pt x="38230" y="92040"/>
                </a:lnTo>
                <a:lnTo>
                  <a:pt x="36470" y="93040"/>
                </a:lnTo>
                <a:lnTo>
                  <a:pt x="34540" y="93750"/>
                </a:lnTo>
                <a:lnTo>
                  <a:pt x="32390" y="92930"/>
                </a:lnTo>
                <a:lnTo>
                  <a:pt x="29650" y="89310"/>
                </a:lnTo>
                <a:lnTo>
                  <a:pt x="27480" y="88470"/>
                </a:lnTo>
                <a:lnTo>
                  <a:pt x="24330" y="89940"/>
                </a:lnTo>
                <a:lnTo>
                  <a:pt x="21450" y="92850"/>
                </a:lnTo>
                <a:lnTo>
                  <a:pt x="18420" y="94880"/>
                </a:lnTo>
                <a:lnTo>
                  <a:pt x="14910" y="93750"/>
                </a:lnTo>
                <a:lnTo>
                  <a:pt x="14910" y="91880"/>
                </a:lnTo>
                <a:lnTo>
                  <a:pt x="15690" y="91430"/>
                </a:lnTo>
                <a:lnTo>
                  <a:pt x="16210" y="91000"/>
                </a:lnTo>
                <a:lnTo>
                  <a:pt x="16830" y="90630"/>
                </a:lnTo>
                <a:lnTo>
                  <a:pt x="17920" y="90330"/>
                </a:lnTo>
                <a:lnTo>
                  <a:pt x="17740" y="85480"/>
                </a:lnTo>
                <a:lnTo>
                  <a:pt x="22690" y="78450"/>
                </a:lnTo>
                <a:lnTo>
                  <a:pt x="24010" y="74030"/>
                </a:lnTo>
                <a:lnTo>
                  <a:pt x="24080" y="66500"/>
                </a:lnTo>
                <a:lnTo>
                  <a:pt x="24650" y="63280"/>
                </a:lnTo>
                <a:lnTo>
                  <a:pt x="26020" y="59550"/>
                </a:lnTo>
                <a:lnTo>
                  <a:pt x="26510" y="57150"/>
                </a:lnTo>
                <a:lnTo>
                  <a:pt x="26340" y="55460"/>
                </a:lnTo>
                <a:lnTo>
                  <a:pt x="26630" y="54450"/>
                </a:lnTo>
                <a:lnTo>
                  <a:pt x="29880" y="53660"/>
                </a:lnTo>
                <a:lnTo>
                  <a:pt x="33430" y="51210"/>
                </a:lnTo>
                <a:lnTo>
                  <a:pt x="36500" y="47230"/>
                </a:lnTo>
                <a:lnTo>
                  <a:pt x="40990" y="43200"/>
                </a:lnTo>
                <a:lnTo>
                  <a:pt x="43050" y="40400"/>
                </a:lnTo>
                <a:lnTo>
                  <a:pt x="49480" y="24660"/>
                </a:lnTo>
                <a:lnTo>
                  <a:pt x="52940" y="17880"/>
                </a:lnTo>
                <a:lnTo>
                  <a:pt x="58170" y="12900"/>
                </a:lnTo>
                <a:lnTo>
                  <a:pt x="66000" y="8240"/>
                </a:lnTo>
                <a:lnTo>
                  <a:pt x="71510" y="6910"/>
                </a:lnTo>
                <a:lnTo>
                  <a:pt x="74260" y="5380"/>
                </a:lnTo>
                <a:lnTo>
                  <a:pt x="76890" y="4550"/>
                </a:lnTo>
                <a:lnTo>
                  <a:pt x="79310" y="5860"/>
                </a:lnTo>
                <a:lnTo>
                  <a:pt x="78460" y="9490"/>
                </a:lnTo>
                <a:lnTo>
                  <a:pt x="75460" y="18940"/>
                </a:lnTo>
                <a:lnTo>
                  <a:pt x="75740" y="22350"/>
                </a:lnTo>
                <a:lnTo>
                  <a:pt x="76530" y="24230"/>
                </a:lnTo>
                <a:lnTo>
                  <a:pt x="77480" y="28410"/>
                </a:lnTo>
                <a:lnTo>
                  <a:pt x="78290" y="30090"/>
                </a:lnTo>
                <a:lnTo>
                  <a:pt x="79430" y="30800"/>
                </a:lnTo>
                <a:lnTo>
                  <a:pt x="82110" y="31140"/>
                </a:lnTo>
                <a:lnTo>
                  <a:pt x="83210" y="31950"/>
                </a:lnTo>
                <a:lnTo>
                  <a:pt x="83990" y="33360"/>
                </a:lnTo>
                <a:lnTo>
                  <a:pt x="84900" y="35620"/>
                </a:lnTo>
                <a:lnTo>
                  <a:pt x="85090" y="37740"/>
                </a:lnTo>
                <a:lnTo>
                  <a:pt x="83760" y="38660"/>
                </a:lnTo>
                <a:lnTo>
                  <a:pt x="82910" y="39460"/>
                </a:lnTo>
                <a:lnTo>
                  <a:pt x="80850" y="43810"/>
                </a:lnTo>
                <a:lnTo>
                  <a:pt x="79760" y="44690"/>
                </a:lnTo>
                <a:lnTo>
                  <a:pt x="78860" y="46700"/>
                </a:lnTo>
                <a:lnTo>
                  <a:pt x="78070" y="49030"/>
                </a:lnTo>
                <a:lnTo>
                  <a:pt x="77210" y="50840"/>
                </a:lnTo>
                <a:lnTo>
                  <a:pt x="76300" y="51790"/>
                </a:lnTo>
                <a:lnTo>
                  <a:pt x="72290" y="54090"/>
                </a:lnTo>
                <a:lnTo>
                  <a:pt x="73520" y="60950"/>
                </a:lnTo>
                <a:lnTo>
                  <a:pt x="70320" y="64630"/>
                </a:lnTo>
                <a:lnTo>
                  <a:pt x="65280" y="67370"/>
                </a:lnTo>
                <a:lnTo>
                  <a:pt x="61080" y="71380"/>
                </a:lnTo>
                <a:lnTo>
                  <a:pt x="61220" y="74470"/>
                </a:lnTo>
                <a:lnTo>
                  <a:pt x="53190" y="79910"/>
                </a:lnTo>
                <a:lnTo>
                  <a:pt x="51070" y="82570"/>
                </a:lnTo>
                <a:lnTo>
                  <a:pt x="50180" y="84520"/>
                </a:lnTo>
                <a:lnTo>
                  <a:pt x="48120" y="85480"/>
                </a:lnTo>
                <a:lnTo>
                  <a:pt x="45810" y="86080"/>
                </a:lnTo>
                <a:lnTo>
                  <a:pt x="44150" y="86930"/>
                </a:lnTo>
                <a:lnTo>
                  <a:pt x="42970" y="88720"/>
                </a:lnTo>
                <a:lnTo>
                  <a:pt x="41030" y="9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