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Wicklow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Wicklo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280" y="55470"/>
                </a:moveTo>
                <a:lnTo>
                  <a:pt x="75440" y="55800"/>
                </a:lnTo>
                <a:lnTo>
                  <a:pt x="75570" y="55880"/>
                </a:lnTo>
                <a:lnTo>
                  <a:pt x="75710" y="55990"/>
                </a:lnTo>
                <a:lnTo>
                  <a:pt x="75710" y="56080"/>
                </a:lnTo>
                <a:lnTo>
                  <a:pt x="75740" y="56200"/>
                </a:lnTo>
                <a:lnTo>
                  <a:pt x="75820" y="56320"/>
                </a:lnTo>
                <a:lnTo>
                  <a:pt x="76030" y="56500"/>
                </a:lnTo>
                <a:lnTo>
                  <a:pt x="76150" y="56550"/>
                </a:lnTo>
                <a:lnTo>
                  <a:pt x="76250" y="56550"/>
                </a:lnTo>
                <a:lnTo>
                  <a:pt x="76300" y="56510"/>
                </a:lnTo>
                <a:lnTo>
                  <a:pt x="76350" y="56460"/>
                </a:lnTo>
                <a:lnTo>
                  <a:pt x="76400" y="56390"/>
                </a:lnTo>
                <a:lnTo>
                  <a:pt x="76430" y="56310"/>
                </a:lnTo>
                <a:lnTo>
                  <a:pt x="76490" y="56140"/>
                </a:lnTo>
                <a:lnTo>
                  <a:pt x="76510" y="55960"/>
                </a:lnTo>
                <a:lnTo>
                  <a:pt x="76530" y="55850"/>
                </a:lnTo>
                <a:lnTo>
                  <a:pt x="76580" y="55750"/>
                </a:lnTo>
                <a:lnTo>
                  <a:pt x="76710" y="55640"/>
                </a:lnTo>
                <a:lnTo>
                  <a:pt x="76790" y="55630"/>
                </a:lnTo>
                <a:lnTo>
                  <a:pt x="76870" y="55660"/>
                </a:lnTo>
                <a:lnTo>
                  <a:pt x="77000" y="55780"/>
                </a:lnTo>
                <a:lnTo>
                  <a:pt x="77120" y="55860"/>
                </a:lnTo>
                <a:lnTo>
                  <a:pt x="77350" y="55980"/>
                </a:lnTo>
                <a:lnTo>
                  <a:pt x="77490" y="56010"/>
                </a:lnTo>
                <a:lnTo>
                  <a:pt x="77600" y="56010"/>
                </a:lnTo>
                <a:lnTo>
                  <a:pt x="78010" y="55790"/>
                </a:lnTo>
                <a:lnTo>
                  <a:pt x="78120" y="55790"/>
                </a:lnTo>
                <a:lnTo>
                  <a:pt x="78210" y="55800"/>
                </a:lnTo>
                <a:lnTo>
                  <a:pt x="78810" y="56150"/>
                </a:lnTo>
                <a:lnTo>
                  <a:pt x="78920" y="56190"/>
                </a:lnTo>
                <a:lnTo>
                  <a:pt x="79000" y="56210"/>
                </a:lnTo>
                <a:lnTo>
                  <a:pt x="79070" y="56190"/>
                </a:lnTo>
                <a:lnTo>
                  <a:pt x="79130" y="56160"/>
                </a:lnTo>
                <a:lnTo>
                  <a:pt x="79270" y="56040"/>
                </a:lnTo>
                <a:lnTo>
                  <a:pt x="79490" y="55930"/>
                </a:lnTo>
                <a:lnTo>
                  <a:pt x="79500" y="55930"/>
                </a:lnTo>
                <a:lnTo>
                  <a:pt x="79660" y="56130"/>
                </a:lnTo>
                <a:lnTo>
                  <a:pt x="79740" y="56380"/>
                </a:lnTo>
                <a:lnTo>
                  <a:pt x="79640" y="56800"/>
                </a:lnTo>
                <a:lnTo>
                  <a:pt x="79820" y="57070"/>
                </a:lnTo>
                <a:lnTo>
                  <a:pt x="80300" y="58060"/>
                </a:lnTo>
                <a:lnTo>
                  <a:pt x="80270" y="58150"/>
                </a:lnTo>
                <a:lnTo>
                  <a:pt x="80260" y="58160"/>
                </a:lnTo>
                <a:lnTo>
                  <a:pt x="80250" y="58160"/>
                </a:lnTo>
                <a:lnTo>
                  <a:pt x="80200" y="58200"/>
                </a:lnTo>
                <a:lnTo>
                  <a:pt x="80270" y="58580"/>
                </a:lnTo>
                <a:lnTo>
                  <a:pt x="80250" y="59130"/>
                </a:lnTo>
                <a:lnTo>
                  <a:pt x="80170" y="59670"/>
                </a:lnTo>
                <a:lnTo>
                  <a:pt x="80060" y="60020"/>
                </a:lnTo>
                <a:lnTo>
                  <a:pt x="80000" y="60380"/>
                </a:lnTo>
                <a:lnTo>
                  <a:pt x="80180" y="60740"/>
                </a:lnTo>
                <a:lnTo>
                  <a:pt x="80760" y="61400"/>
                </a:lnTo>
                <a:lnTo>
                  <a:pt x="80800" y="61570"/>
                </a:lnTo>
                <a:lnTo>
                  <a:pt x="80620" y="61650"/>
                </a:lnTo>
                <a:lnTo>
                  <a:pt x="80550" y="61740"/>
                </a:lnTo>
                <a:lnTo>
                  <a:pt x="80410" y="62170"/>
                </a:lnTo>
                <a:lnTo>
                  <a:pt x="80340" y="62270"/>
                </a:lnTo>
                <a:lnTo>
                  <a:pt x="80190" y="62430"/>
                </a:lnTo>
                <a:lnTo>
                  <a:pt x="79730" y="63510"/>
                </a:lnTo>
                <a:lnTo>
                  <a:pt x="79830" y="63680"/>
                </a:lnTo>
                <a:lnTo>
                  <a:pt x="79240" y="64250"/>
                </a:lnTo>
                <a:lnTo>
                  <a:pt x="79080" y="64460"/>
                </a:lnTo>
                <a:lnTo>
                  <a:pt x="78930" y="64790"/>
                </a:lnTo>
                <a:lnTo>
                  <a:pt x="78600" y="65870"/>
                </a:lnTo>
                <a:lnTo>
                  <a:pt x="78680" y="66370"/>
                </a:lnTo>
                <a:lnTo>
                  <a:pt x="78640" y="66480"/>
                </a:lnTo>
                <a:lnTo>
                  <a:pt x="78580" y="66390"/>
                </a:lnTo>
                <a:lnTo>
                  <a:pt x="78530" y="66240"/>
                </a:lnTo>
                <a:lnTo>
                  <a:pt x="78510" y="66160"/>
                </a:lnTo>
                <a:lnTo>
                  <a:pt x="78450" y="66020"/>
                </a:lnTo>
                <a:lnTo>
                  <a:pt x="78410" y="65970"/>
                </a:lnTo>
                <a:lnTo>
                  <a:pt x="78380" y="65940"/>
                </a:lnTo>
                <a:lnTo>
                  <a:pt x="78350" y="65910"/>
                </a:lnTo>
                <a:lnTo>
                  <a:pt x="78150" y="65790"/>
                </a:lnTo>
                <a:lnTo>
                  <a:pt x="78060" y="65760"/>
                </a:lnTo>
                <a:lnTo>
                  <a:pt x="77640" y="65730"/>
                </a:lnTo>
                <a:lnTo>
                  <a:pt x="77560" y="65690"/>
                </a:lnTo>
                <a:lnTo>
                  <a:pt x="77520" y="65640"/>
                </a:lnTo>
                <a:lnTo>
                  <a:pt x="77490" y="65570"/>
                </a:lnTo>
                <a:lnTo>
                  <a:pt x="77460" y="65490"/>
                </a:lnTo>
                <a:lnTo>
                  <a:pt x="77430" y="65420"/>
                </a:lnTo>
                <a:lnTo>
                  <a:pt x="77380" y="65370"/>
                </a:lnTo>
                <a:lnTo>
                  <a:pt x="77300" y="65340"/>
                </a:lnTo>
                <a:lnTo>
                  <a:pt x="77190" y="65340"/>
                </a:lnTo>
                <a:lnTo>
                  <a:pt x="77070" y="65380"/>
                </a:lnTo>
                <a:lnTo>
                  <a:pt x="76910" y="65500"/>
                </a:lnTo>
                <a:lnTo>
                  <a:pt x="76800" y="65560"/>
                </a:lnTo>
                <a:lnTo>
                  <a:pt x="76690" y="65590"/>
                </a:lnTo>
                <a:lnTo>
                  <a:pt x="76570" y="65550"/>
                </a:lnTo>
                <a:lnTo>
                  <a:pt x="76500" y="65490"/>
                </a:lnTo>
                <a:lnTo>
                  <a:pt x="76440" y="65430"/>
                </a:lnTo>
                <a:lnTo>
                  <a:pt x="76370" y="65390"/>
                </a:lnTo>
                <a:lnTo>
                  <a:pt x="76270" y="65360"/>
                </a:lnTo>
                <a:lnTo>
                  <a:pt x="75680" y="65430"/>
                </a:lnTo>
                <a:lnTo>
                  <a:pt x="75550" y="65500"/>
                </a:lnTo>
                <a:lnTo>
                  <a:pt x="75420" y="65590"/>
                </a:lnTo>
                <a:lnTo>
                  <a:pt x="75250" y="65770"/>
                </a:lnTo>
                <a:lnTo>
                  <a:pt x="75190" y="65890"/>
                </a:lnTo>
                <a:lnTo>
                  <a:pt x="75140" y="66010"/>
                </a:lnTo>
                <a:lnTo>
                  <a:pt x="75120" y="66090"/>
                </a:lnTo>
                <a:lnTo>
                  <a:pt x="75090" y="66170"/>
                </a:lnTo>
                <a:lnTo>
                  <a:pt x="75050" y="66240"/>
                </a:lnTo>
                <a:lnTo>
                  <a:pt x="75000" y="66290"/>
                </a:lnTo>
                <a:lnTo>
                  <a:pt x="74950" y="66340"/>
                </a:lnTo>
                <a:lnTo>
                  <a:pt x="74900" y="66390"/>
                </a:lnTo>
                <a:lnTo>
                  <a:pt x="74860" y="66460"/>
                </a:lnTo>
                <a:lnTo>
                  <a:pt x="74770" y="66700"/>
                </a:lnTo>
                <a:lnTo>
                  <a:pt x="74700" y="66830"/>
                </a:lnTo>
                <a:lnTo>
                  <a:pt x="74650" y="66890"/>
                </a:lnTo>
                <a:lnTo>
                  <a:pt x="74600" y="66940"/>
                </a:lnTo>
                <a:lnTo>
                  <a:pt x="74410" y="67060"/>
                </a:lnTo>
                <a:lnTo>
                  <a:pt x="74360" y="67110"/>
                </a:lnTo>
                <a:lnTo>
                  <a:pt x="74310" y="67170"/>
                </a:lnTo>
                <a:lnTo>
                  <a:pt x="74270" y="67230"/>
                </a:lnTo>
                <a:lnTo>
                  <a:pt x="74190" y="67370"/>
                </a:lnTo>
                <a:lnTo>
                  <a:pt x="74150" y="67440"/>
                </a:lnTo>
                <a:lnTo>
                  <a:pt x="74090" y="67500"/>
                </a:lnTo>
                <a:lnTo>
                  <a:pt x="74020" y="67560"/>
                </a:lnTo>
                <a:lnTo>
                  <a:pt x="73500" y="67810"/>
                </a:lnTo>
                <a:lnTo>
                  <a:pt x="73420" y="67830"/>
                </a:lnTo>
                <a:lnTo>
                  <a:pt x="73340" y="67830"/>
                </a:lnTo>
                <a:lnTo>
                  <a:pt x="73240" y="67810"/>
                </a:lnTo>
                <a:lnTo>
                  <a:pt x="73140" y="67750"/>
                </a:lnTo>
                <a:lnTo>
                  <a:pt x="73040" y="67600"/>
                </a:lnTo>
                <a:lnTo>
                  <a:pt x="72990" y="67500"/>
                </a:lnTo>
                <a:lnTo>
                  <a:pt x="72830" y="67350"/>
                </a:lnTo>
                <a:lnTo>
                  <a:pt x="72350" y="67150"/>
                </a:lnTo>
                <a:lnTo>
                  <a:pt x="72110" y="66730"/>
                </a:lnTo>
                <a:lnTo>
                  <a:pt x="72050" y="66660"/>
                </a:lnTo>
                <a:lnTo>
                  <a:pt x="71980" y="66550"/>
                </a:lnTo>
                <a:lnTo>
                  <a:pt x="71940" y="66450"/>
                </a:lnTo>
                <a:lnTo>
                  <a:pt x="71900" y="66270"/>
                </a:lnTo>
                <a:lnTo>
                  <a:pt x="71850" y="66130"/>
                </a:lnTo>
                <a:lnTo>
                  <a:pt x="71680" y="65890"/>
                </a:lnTo>
                <a:lnTo>
                  <a:pt x="71610" y="65820"/>
                </a:lnTo>
                <a:lnTo>
                  <a:pt x="71550" y="65800"/>
                </a:lnTo>
                <a:lnTo>
                  <a:pt x="71480" y="65810"/>
                </a:lnTo>
                <a:lnTo>
                  <a:pt x="71360" y="65870"/>
                </a:lnTo>
                <a:lnTo>
                  <a:pt x="71300" y="65850"/>
                </a:lnTo>
                <a:lnTo>
                  <a:pt x="71260" y="65760"/>
                </a:lnTo>
                <a:lnTo>
                  <a:pt x="71260" y="65560"/>
                </a:lnTo>
                <a:lnTo>
                  <a:pt x="71270" y="65430"/>
                </a:lnTo>
                <a:lnTo>
                  <a:pt x="71290" y="65320"/>
                </a:lnTo>
                <a:lnTo>
                  <a:pt x="71330" y="65150"/>
                </a:lnTo>
                <a:lnTo>
                  <a:pt x="71400" y="65000"/>
                </a:lnTo>
                <a:lnTo>
                  <a:pt x="71550" y="64730"/>
                </a:lnTo>
                <a:lnTo>
                  <a:pt x="71590" y="64560"/>
                </a:lnTo>
                <a:lnTo>
                  <a:pt x="71620" y="64480"/>
                </a:lnTo>
                <a:lnTo>
                  <a:pt x="71670" y="64430"/>
                </a:lnTo>
                <a:lnTo>
                  <a:pt x="71740" y="64410"/>
                </a:lnTo>
                <a:lnTo>
                  <a:pt x="71810" y="64430"/>
                </a:lnTo>
                <a:lnTo>
                  <a:pt x="72150" y="64620"/>
                </a:lnTo>
                <a:lnTo>
                  <a:pt x="72200" y="64670"/>
                </a:lnTo>
                <a:lnTo>
                  <a:pt x="72250" y="64730"/>
                </a:lnTo>
                <a:lnTo>
                  <a:pt x="72330" y="64850"/>
                </a:lnTo>
                <a:lnTo>
                  <a:pt x="72380" y="64910"/>
                </a:lnTo>
                <a:lnTo>
                  <a:pt x="72430" y="64960"/>
                </a:lnTo>
                <a:lnTo>
                  <a:pt x="72500" y="65000"/>
                </a:lnTo>
                <a:lnTo>
                  <a:pt x="72670" y="65040"/>
                </a:lnTo>
                <a:lnTo>
                  <a:pt x="72850" y="65040"/>
                </a:lnTo>
                <a:lnTo>
                  <a:pt x="72930" y="65020"/>
                </a:lnTo>
                <a:lnTo>
                  <a:pt x="73060" y="64950"/>
                </a:lnTo>
                <a:lnTo>
                  <a:pt x="73180" y="64860"/>
                </a:lnTo>
                <a:lnTo>
                  <a:pt x="73310" y="64780"/>
                </a:lnTo>
                <a:lnTo>
                  <a:pt x="73590" y="64670"/>
                </a:lnTo>
                <a:lnTo>
                  <a:pt x="73660" y="64630"/>
                </a:lnTo>
                <a:lnTo>
                  <a:pt x="73690" y="64560"/>
                </a:lnTo>
                <a:lnTo>
                  <a:pt x="73700" y="64470"/>
                </a:lnTo>
                <a:lnTo>
                  <a:pt x="73700" y="64370"/>
                </a:lnTo>
                <a:lnTo>
                  <a:pt x="73680" y="63900"/>
                </a:lnTo>
                <a:lnTo>
                  <a:pt x="73690" y="63820"/>
                </a:lnTo>
                <a:lnTo>
                  <a:pt x="73710" y="63750"/>
                </a:lnTo>
                <a:lnTo>
                  <a:pt x="73760" y="63710"/>
                </a:lnTo>
                <a:lnTo>
                  <a:pt x="73820" y="63690"/>
                </a:lnTo>
                <a:lnTo>
                  <a:pt x="73860" y="63670"/>
                </a:lnTo>
                <a:lnTo>
                  <a:pt x="73900" y="63620"/>
                </a:lnTo>
                <a:lnTo>
                  <a:pt x="73900" y="63540"/>
                </a:lnTo>
                <a:lnTo>
                  <a:pt x="73860" y="63430"/>
                </a:lnTo>
                <a:lnTo>
                  <a:pt x="73820" y="63370"/>
                </a:lnTo>
                <a:lnTo>
                  <a:pt x="73760" y="63320"/>
                </a:lnTo>
                <a:lnTo>
                  <a:pt x="73700" y="63290"/>
                </a:lnTo>
                <a:lnTo>
                  <a:pt x="73630" y="63280"/>
                </a:lnTo>
                <a:lnTo>
                  <a:pt x="73520" y="63330"/>
                </a:lnTo>
                <a:lnTo>
                  <a:pt x="73440" y="63380"/>
                </a:lnTo>
                <a:lnTo>
                  <a:pt x="73360" y="63410"/>
                </a:lnTo>
                <a:lnTo>
                  <a:pt x="73270" y="63420"/>
                </a:lnTo>
                <a:lnTo>
                  <a:pt x="73170" y="63410"/>
                </a:lnTo>
                <a:lnTo>
                  <a:pt x="72960" y="63330"/>
                </a:lnTo>
                <a:lnTo>
                  <a:pt x="72830" y="63210"/>
                </a:lnTo>
                <a:lnTo>
                  <a:pt x="72360" y="62990"/>
                </a:lnTo>
                <a:lnTo>
                  <a:pt x="70670" y="62510"/>
                </a:lnTo>
                <a:lnTo>
                  <a:pt x="70700" y="62250"/>
                </a:lnTo>
                <a:lnTo>
                  <a:pt x="70670" y="62080"/>
                </a:lnTo>
                <a:lnTo>
                  <a:pt x="70620" y="61940"/>
                </a:lnTo>
                <a:lnTo>
                  <a:pt x="70540" y="61810"/>
                </a:lnTo>
                <a:lnTo>
                  <a:pt x="70370" y="61570"/>
                </a:lnTo>
                <a:lnTo>
                  <a:pt x="69990" y="61110"/>
                </a:lnTo>
                <a:lnTo>
                  <a:pt x="69960" y="61040"/>
                </a:lnTo>
                <a:lnTo>
                  <a:pt x="69950" y="60960"/>
                </a:lnTo>
                <a:lnTo>
                  <a:pt x="69960" y="60880"/>
                </a:lnTo>
                <a:lnTo>
                  <a:pt x="70000" y="60780"/>
                </a:lnTo>
                <a:lnTo>
                  <a:pt x="70210" y="60340"/>
                </a:lnTo>
                <a:lnTo>
                  <a:pt x="70620" y="59660"/>
                </a:lnTo>
                <a:lnTo>
                  <a:pt x="70790" y="59300"/>
                </a:lnTo>
                <a:lnTo>
                  <a:pt x="70840" y="59210"/>
                </a:lnTo>
                <a:lnTo>
                  <a:pt x="70920" y="59140"/>
                </a:lnTo>
                <a:lnTo>
                  <a:pt x="71280" y="58970"/>
                </a:lnTo>
                <a:lnTo>
                  <a:pt x="71540" y="58810"/>
                </a:lnTo>
                <a:lnTo>
                  <a:pt x="72040" y="58600"/>
                </a:lnTo>
                <a:lnTo>
                  <a:pt x="72110" y="58550"/>
                </a:lnTo>
                <a:lnTo>
                  <a:pt x="72740" y="57970"/>
                </a:lnTo>
                <a:lnTo>
                  <a:pt x="72830" y="57860"/>
                </a:lnTo>
                <a:lnTo>
                  <a:pt x="72880" y="57760"/>
                </a:lnTo>
                <a:lnTo>
                  <a:pt x="72910" y="57630"/>
                </a:lnTo>
                <a:lnTo>
                  <a:pt x="72900" y="57530"/>
                </a:lnTo>
                <a:lnTo>
                  <a:pt x="72890" y="57440"/>
                </a:lnTo>
                <a:lnTo>
                  <a:pt x="72920" y="57340"/>
                </a:lnTo>
                <a:lnTo>
                  <a:pt x="72970" y="57250"/>
                </a:lnTo>
                <a:lnTo>
                  <a:pt x="73180" y="57120"/>
                </a:lnTo>
                <a:lnTo>
                  <a:pt x="73250" y="57050"/>
                </a:lnTo>
                <a:lnTo>
                  <a:pt x="73260" y="56910"/>
                </a:lnTo>
                <a:lnTo>
                  <a:pt x="73240" y="56820"/>
                </a:lnTo>
                <a:lnTo>
                  <a:pt x="73180" y="56670"/>
                </a:lnTo>
                <a:lnTo>
                  <a:pt x="73170" y="56580"/>
                </a:lnTo>
                <a:lnTo>
                  <a:pt x="73210" y="56500"/>
                </a:lnTo>
                <a:lnTo>
                  <a:pt x="73280" y="56430"/>
                </a:lnTo>
                <a:lnTo>
                  <a:pt x="73620" y="56320"/>
                </a:lnTo>
                <a:lnTo>
                  <a:pt x="73690" y="56260"/>
                </a:lnTo>
                <a:lnTo>
                  <a:pt x="73750" y="56160"/>
                </a:lnTo>
                <a:lnTo>
                  <a:pt x="73820" y="55870"/>
                </a:lnTo>
                <a:lnTo>
                  <a:pt x="73880" y="55770"/>
                </a:lnTo>
                <a:lnTo>
                  <a:pt x="73930" y="55720"/>
                </a:lnTo>
                <a:lnTo>
                  <a:pt x="74280" y="55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