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Wexford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Wexfo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350" y="67150"/>
                </a:moveTo>
                <a:lnTo>
                  <a:pt x="72830" y="67350"/>
                </a:lnTo>
                <a:lnTo>
                  <a:pt x="72990" y="67500"/>
                </a:lnTo>
                <a:lnTo>
                  <a:pt x="73040" y="67600"/>
                </a:lnTo>
                <a:lnTo>
                  <a:pt x="73140" y="67750"/>
                </a:lnTo>
                <a:lnTo>
                  <a:pt x="73240" y="67810"/>
                </a:lnTo>
                <a:lnTo>
                  <a:pt x="73340" y="67830"/>
                </a:lnTo>
                <a:lnTo>
                  <a:pt x="73420" y="67830"/>
                </a:lnTo>
                <a:lnTo>
                  <a:pt x="73500" y="67810"/>
                </a:lnTo>
                <a:lnTo>
                  <a:pt x="74020" y="67560"/>
                </a:lnTo>
                <a:lnTo>
                  <a:pt x="74090" y="67500"/>
                </a:lnTo>
                <a:lnTo>
                  <a:pt x="74150" y="67440"/>
                </a:lnTo>
                <a:lnTo>
                  <a:pt x="74190" y="67370"/>
                </a:lnTo>
                <a:lnTo>
                  <a:pt x="74270" y="67230"/>
                </a:lnTo>
                <a:lnTo>
                  <a:pt x="74310" y="67170"/>
                </a:lnTo>
                <a:lnTo>
                  <a:pt x="74360" y="67110"/>
                </a:lnTo>
                <a:lnTo>
                  <a:pt x="74410" y="67060"/>
                </a:lnTo>
                <a:lnTo>
                  <a:pt x="74600" y="66940"/>
                </a:lnTo>
                <a:lnTo>
                  <a:pt x="74650" y="66890"/>
                </a:lnTo>
                <a:lnTo>
                  <a:pt x="74700" y="66830"/>
                </a:lnTo>
                <a:lnTo>
                  <a:pt x="74770" y="66700"/>
                </a:lnTo>
                <a:lnTo>
                  <a:pt x="74860" y="66460"/>
                </a:lnTo>
                <a:lnTo>
                  <a:pt x="74900" y="66390"/>
                </a:lnTo>
                <a:lnTo>
                  <a:pt x="74950" y="66340"/>
                </a:lnTo>
                <a:lnTo>
                  <a:pt x="75000" y="66290"/>
                </a:lnTo>
                <a:lnTo>
                  <a:pt x="75050" y="66240"/>
                </a:lnTo>
                <a:lnTo>
                  <a:pt x="75090" y="66170"/>
                </a:lnTo>
                <a:lnTo>
                  <a:pt x="75120" y="66090"/>
                </a:lnTo>
                <a:lnTo>
                  <a:pt x="75140" y="66010"/>
                </a:lnTo>
                <a:lnTo>
                  <a:pt x="75190" y="65890"/>
                </a:lnTo>
                <a:lnTo>
                  <a:pt x="75250" y="65770"/>
                </a:lnTo>
                <a:lnTo>
                  <a:pt x="75420" y="65590"/>
                </a:lnTo>
                <a:lnTo>
                  <a:pt x="75550" y="65500"/>
                </a:lnTo>
                <a:lnTo>
                  <a:pt x="75680" y="65430"/>
                </a:lnTo>
                <a:lnTo>
                  <a:pt x="76270" y="65360"/>
                </a:lnTo>
                <a:lnTo>
                  <a:pt x="76370" y="65390"/>
                </a:lnTo>
                <a:lnTo>
                  <a:pt x="76440" y="65430"/>
                </a:lnTo>
                <a:lnTo>
                  <a:pt x="76500" y="65490"/>
                </a:lnTo>
                <a:lnTo>
                  <a:pt x="76570" y="65550"/>
                </a:lnTo>
                <a:lnTo>
                  <a:pt x="76690" y="65590"/>
                </a:lnTo>
                <a:lnTo>
                  <a:pt x="76800" y="65560"/>
                </a:lnTo>
                <a:lnTo>
                  <a:pt x="76910" y="65500"/>
                </a:lnTo>
                <a:lnTo>
                  <a:pt x="77070" y="65380"/>
                </a:lnTo>
                <a:lnTo>
                  <a:pt x="77190" y="65340"/>
                </a:lnTo>
                <a:lnTo>
                  <a:pt x="77300" y="65340"/>
                </a:lnTo>
                <a:lnTo>
                  <a:pt x="77380" y="65370"/>
                </a:lnTo>
                <a:lnTo>
                  <a:pt x="77430" y="65420"/>
                </a:lnTo>
                <a:lnTo>
                  <a:pt x="77460" y="65490"/>
                </a:lnTo>
                <a:lnTo>
                  <a:pt x="77490" y="65570"/>
                </a:lnTo>
                <a:lnTo>
                  <a:pt x="77520" y="65640"/>
                </a:lnTo>
                <a:lnTo>
                  <a:pt x="77560" y="65690"/>
                </a:lnTo>
                <a:lnTo>
                  <a:pt x="77640" y="65730"/>
                </a:lnTo>
                <a:lnTo>
                  <a:pt x="78060" y="65760"/>
                </a:lnTo>
                <a:lnTo>
                  <a:pt x="78150" y="65790"/>
                </a:lnTo>
                <a:lnTo>
                  <a:pt x="78350" y="65910"/>
                </a:lnTo>
                <a:lnTo>
                  <a:pt x="78380" y="65940"/>
                </a:lnTo>
                <a:lnTo>
                  <a:pt x="78410" y="65970"/>
                </a:lnTo>
                <a:lnTo>
                  <a:pt x="78450" y="66020"/>
                </a:lnTo>
                <a:lnTo>
                  <a:pt x="78510" y="66160"/>
                </a:lnTo>
                <a:lnTo>
                  <a:pt x="78530" y="66240"/>
                </a:lnTo>
                <a:lnTo>
                  <a:pt x="78580" y="66390"/>
                </a:lnTo>
                <a:lnTo>
                  <a:pt x="78640" y="66480"/>
                </a:lnTo>
                <a:lnTo>
                  <a:pt x="78400" y="67040"/>
                </a:lnTo>
                <a:lnTo>
                  <a:pt x="77760" y="68190"/>
                </a:lnTo>
                <a:lnTo>
                  <a:pt x="77680" y="68610"/>
                </a:lnTo>
                <a:lnTo>
                  <a:pt x="77700" y="68950"/>
                </a:lnTo>
                <a:lnTo>
                  <a:pt x="77840" y="69600"/>
                </a:lnTo>
                <a:lnTo>
                  <a:pt x="77880" y="69940"/>
                </a:lnTo>
                <a:lnTo>
                  <a:pt x="77840" y="70910"/>
                </a:lnTo>
                <a:lnTo>
                  <a:pt x="77660" y="71300"/>
                </a:lnTo>
                <a:lnTo>
                  <a:pt x="76830" y="72690"/>
                </a:lnTo>
                <a:lnTo>
                  <a:pt x="76580" y="72990"/>
                </a:lnTo>
                <a:lnTo>
                  <a:pt x="76350" y="73120"/>
                </a:lnTo>
                <a:lnTo>
                  <a:pt x="76140" y="73420"/>
                </a:lnTo>
                <a:lnTo>
                  <a:pt x="75820" y="73990"/>
                </a:lnTo>
                <a:lnTo>
                  <a:pt x="75690" y="74340"/>
                </a:lnTo>
                <a:lnTo>
                  <a:pt x="75680" y="74760"/>
                </a:lnTo>
                <a:lnTo>
                  <a:pt x="75710" y="75150"/>
                </a:lnTo>
                <a:lnTo>
                  <a:pt x="75680" y="75450"/>
                </a:lnTo>
                <a:lnTo>
                  <a:pt x="75590" y="75280"/>
                </a:lnTo>
                <a:lnTo>
                  <a:pt x="75480" y="75170"/>
                </a:lnTo>
                <a:lnTo>
                  <a:pt x="75360" y="75120"/>
                </a:lnTo>
                <a:lnTo>
                  <a:pt x="74560" y="75190"/>
                </a:lnTo>
                <a:lnTo>
                  <a:pt x="74270" y="75100"/>
                </a:lnTo>
                <a:lnTo>
                  <a:pt x="74350" y="74690"/>
                </a:lnTo>
                <a:lnTo>
                  <a:pt x="74230" y="74740"/>
                </a:lnTo>
                <a:lnTo>
                  <a:pt x="74110" y="74810"/>
                </a:lnTo>
                <a:lnTo>
                  <a:pt x="74000" y="74890"/>
                </a:lnTo>
                <a:lnTo>
                  <a:pt x="73890" y="75000"/>
                </a:lnTo>
                <a:lnTo>
                  <a:pt x="73890" y="75140"/>
                </a:lnTo>
                <a:lnTo>
                  <a:pt x="74100" y="75220"/>
                </a:lnTo>
                <a:lnTo>
                  <a:pt x="74290" y="75390"/>
                </a:lnTo>
                <a:lnTo>
                  <a:pt x="74450" y="75640"/>
                </a:lnTo>
                <a:lnTo>
                  <a:pt x="74550" y="75940"/>
                </a:lnTo>
                <a:lnTo>
                  <a:pt x="74460" y="76170"/>
                </a:lnTo>
                <a:lnTo>
                  <a:pt x="74890" y="76270"/>
                </a:lnTo>
                <a:lnTo>
                  <a:pt x="75020" y="76450"/>
                </a:lnTo>
                <a:lnTo>
                  <a:pt x="75090" y="76690"/>
                </a:lnTo>
                <a:lnTo>
                  <a:pt x="75260" y="76490"/>
                </a:lnTo>
                <a:lnTo>
                  <a:pt x="75590" y="75940"/>
                </a:lnTo>
                <a:lnTo>
                  <a:pt x="75590" y="76080"/>
                </a:lnTo>
                <a:lnTo>
                  <a:pt x="75360" y="76550"/>
                </a:lnTo>
                <a:lnTo>
                  <a:pt x="75630" y="77060"/>
                </a:lnTo>
                <a:lnTo>
                  <a:pt x="76340" y="77780"/>
                </a:lnTo>
                <a:lnTo>
                  <a:pt x="75950" y="78750"/>
                </a:lnTo>
                <a:lnTo>
                  <a:pt x="75770" y="79000"/>
                </a:lnTo>
                <a:lnTo>
                  <a:pt x="75630" y="79140"/>
                </a:lnTo>
                <a:lnTo>
                  <a:pt x="75530" y="79180"/>
                </a:lnTo>
                <a:lnTo>
                  <a:pt x="75400" y="79150"/>
                </a:lnTo>
                <a:lnTo>
                  <a:pt x="75230" y="79020"/>
                </a:lnTo>
                <a:lnTo>
                  <a:pt x="75260" y="78900"/>
                </a:lnTo>
                <a:lnTo>
                  <a:pt x="75360" y="78800"/>
                </a:lnTo>
                <a:lnTo>
                  <a:pt x="75480" y="78520"/>
                </a:lnTo>
                <a:lnTo>
                  <a:pt x="75460" y="78420"/>
                </a:lnTo>
                <a:lnTo>
                  <a:pt x="75300" y="78400"/>
                </a:lnTo>
                <a:lnTo>
                  <a:pt x="75220" y="78450"/>
                </a:lnTo>
                <a:lnTo>
                  <a:pt x="75100" y="78620"/>
                </a:lnTo>
                <a:lnTo>
                  <a:pt x="74930" y="78760"/>
                </a:lnTo>
                <a:lnTo>
                  <a:pt x="74910" y="78810"/>
                </a:lnTo>
                <a:lnTo>
                  <a:pt x="74870" y="78830"/>
                </a:lnTo>
                <a:lnTo>
                  <a:pt x="74270" y="78830"/>
                </a:lnTo>
                <a:lnTo>
                  <a:pt x="74270" y="78700"/>
                </a:lnTo>
                <a:lnTo>
                  <a:pt x="74550" y="78700"/>
                </a:lnTo>
                <a:lnTo>
                  <a:pt x="74360" y="78530"/>
                </a:lnTo>
                <a:lnTo>
                  <a:pt x="74220" y="78530"/>
                </a:lnTo>
                <a:lnTo>
                  <a:pt x="73990" y="78700"/>
                </a:lnTo>
                <a:lnTo>
                  <a:pt x="73330" y="78830"/>
                </a:lnTo>
                <a:lnTo>
                  <a:pt x="72750" y="79180"/>
                </a:lnTo>
                <a:lnTo>
                  <a:pt x="72510" y="79150"/>
                </a:lnTo>
                <a:lnTo>
                  <a:pt x="72150" y="78760"/>
                </a:lnTo>
                <a:lnTo>
                  <a:pt x="71900" y="78630"/>
                </a:lnTo>
                <a:lnTo>
                  <a:pt x="70880" y="78320"/>
                </a:lnTo>
                <a:lnTo>
                  <a:pt x="69910" y="78470"/>
                </a:lnTo>
                <a:lnTo>
                  <a:pt x="69650" y="78400"/>
                </a:lnTo>
                <a:lnTo>
                  <a:pt x="69650" y="78230"/>
                </a:lnTo>
                <a:lnTo>
                  <a:pt x="69860" y="78140"/>
                </a:lnTo>
                <a:lnTo>
                  <a:pt x="70050" y="77950"/>
                </a:lnTo>
                <a:lnTo>
                  <a:pt x="70190" y="77660"/>
                </a:lnTo>
                <a:lnTo>
                  <a:pt x="70220" y="77320"/>
                </a:lnTo>
                <a:lnTo>
                  <a:pt x="70050" y="77550"/>
                </a:lnTo>
                <a:lnTo>
                  <a:pt x="69820" y="77780"/>
                </a:lnTo>
                <a:lnTo>
                  <a:pt x="69550" y="77900"/>
                </a:lnTo>
                <a:lnTo>
                  <a:pt x="69280" y="77780"/>
                </a:lnTo>
                <a:lnTo>
                  <a:pt x="69190" y="77920"/>
                </a:lnTo>
                <a:lnTo>
                  <a:pt x="69200" y="78100"/>
                </a:lnTo>
                <a:lnTo>
                  <a:pt x="69220" y="78170"/>
                </a:lnTo>
                <a:lnTo>
                  <a:pt x="69220" y="78240"/>
                </a:lnTo>
                <a:lnTo>
                  <a:pt x="69190" y="78400"/>
                </a:lnTo>
                <a:lnTo>
                  <a:pt x="69340" y="78300"/>
                </a:lnTo>
                <a:lnTo>
                  <a:pt x="69380" y="78230"/>
                </a:lnTo>
                <a:lnTo>
                  <a:pt x="69470" y="78230"/>
                </a:lnTo>
                <a:lnTo>
                  <a:pt x="69420" y="78560"/>
                </a:lnTo>
                <a:lnTo>
                  <a:pt x="69380" y="78690"/>
                </a:lnTo>
                <a:lnTo>
                  <a:pt x="69280" y="78830"/>
                </a:lnTo>
                <a:lnTo>
                  <a:pt x="69370" y="78840"/>
                </a:lnTo>
                <a:lnTo>
                  <a:pt x="69470" y="78830"/>
                </a:lnTo>
                <a:lnTo>
                  <a:pt x="69470" y="79000"/>
                </a:lnTo>
                <a:lnTo>
                  <a:pt x="69420" y="79010"/>
                </a:lnTo>
                <a:lnTo>
                  <a:pt x="69330" y="79000"/>
                </a:lnTo>
                <a:lnTo>
                  <a:pt x="69280" y="79000"/>
                </a:lnTo>
                <a:lnTo>
                  <a:pt x="69380" y="79150"/>
                </a:lnTo>
                <a:lnTo>
                  <a:pt x="68390" y="79760"/>
                </a:lnTo>
                <a:lnTo>
                  <a:pt x="68250" y="79910"/>
                </a:lnTo>
                <a:lnTo>
                  <a:pt x="68100" y="80190"/>
                </a:lnTo>
                <a:lnTo>
                  <a:pt x="67910" y="80380"/>
                </a:lnTo>
                <a:lnTo>
                  <a:pt x="67680" y="80240"/>
                </a:lnTo>
                <a:lnTo>
                  <a:pt x="67800" y="79960"/>
                </a:lnTo>
                <a:lnTo>
                  <a:pt x="67970" y="79810"/>
                </a:lnTo>
                <a:lnTo>
                  <a:pt x="68140" y="79700"/>
                </a:lnTo>
                <a:lnTo>
                  <a:pt x="68300" y="79530"/>
                </a:lnTo>
                <a:lnTo>
                  <a:pt x="68300" y="79310"/>
                </a:lnTo>
                <a:lnTo>
                  <a:pt x="68060" y="78400"/>
                </a:lnTo>
                <a:lnTo>
                  <a:pt x="67980" y="78250"/>
                </a:lnTo>
                <a:lnTo>
                  <a:pt x="67850" y="78040"/>
                </a:lnTo>
                <a:lnTo>
                  <a:pt x="67690" y="77860"/>
                </a:lnTo>
                <a:lnTo>
                  <a:pt x="67540" y="77780"/>
                </a:lnTo>
                <a:lnTo>
                  <a:pt x="67390" y="77630"/>
                </a:lnTo>
                <a:lnTo>
                  <a:pt x="67190" y="76930"/>
                </a:lnTo>
                <a:lnTo>
                  <a:pt x="67010" y="76690"/>
                </a:lnTo>
                <a:lnTo>
                  <a:pt x="67050" y="76950"/>
                </a:lnTo>
                <a:lnTo>
                  <a:pt x="67000" y="76940"/>
                </a:lnTo>
                <a:lnTo>
                  <a:pt x="66920" y="76910"/>
                </a:lnTo>
                <a:lnTo>
                  <a:pt x="66830" y="76860"/>
                </a:lnTo>
                <a:lnTo>
                  <a:pt x="66780" y="76820"/>
                </a:lnTo>
                <a:lnTo>
                  <a:pt x="66740" y="76760"/>
                </a:lnTo>
                <a:lnTo>
                  <a:pt x="66710" y="76690"/>
                </a:lnTo>
                <a:lnTo>
                  <a:pt x="66720" y="76580"/>
                </a:lnTo>
                <a:lnTo>
                  <a:pt x="66770" y="76440"/>
                </a:lnTo>
                <a:lnTo>
                  <a:pt x="66940" y="76100"/>
                </a:lnTo>
                <a:lnTo>
                  <a:pt x="66980" y="75990"/>
                </a:lnTo>
                <a:lnTo>
                  <a:pt x="67000" y="75890"/>
                </a:lnTo>
                <a:lnTo>
                  <a:pt x="67010" y="75690"/>
                </a:lnTo>
                <a:lnTo>
                  <a:pt x="67010" y="75560"/>
                </a:lnTo>
                <a:lnTo>
                  <a:pt x="67000" y="75450"/>
                </a:lnTo>
                <a:lnTo>
                  <a:pt x="67020" y="75340"/>
                </a:lnTo>
                <a:lnTo>
                  <a:pt x="67070" y="75220"/>
                </a:lnTo>
                <a:lnTo>
                  <a:pt x="67360" y="74900"/>
                </a:lnTo>
                <a:lnTo>
                  <a:pt x="67410" y="74820"/>
                </a:lnTo>
                <a:lnTo>
                  <a:pt x="67530" y="74580"/>
                </a:lnTo>
                <a:lnTo>
                  <a:pt x="67570" y="74450"/>
                </a:lnTo>
                <a:lnTo>
                  <a:pt x="67600" y="74300"/>
                </a:lnTo>
                <a:lnTo>
                  <a:pt x="67600" y="74040"/>
                </a:lnTo>
                <a:lnTo>
                  <a:pt x="67580" y="73790"/>
                </a:lnTo>
                <a:lnTo>
                  <a:pt x="67590" y="73720"/>
                </a:lnTo>
                <a:lnTo>
                  <a:pt x="67670" y="73680"/>
                </a:lnTo>
                <a:lnTo>
                  <a:pt x="67750" y="73680"/>
                </a:lnTo>
                <a:lnTo>
                  <a:pt x="67900" y="73720"/>
                </a:lnTo>
                <a:lnTo>
                  <a:pt x="67970" y="73630"/>
                </a:lnTo>
                <a:lnTo>
                  <a:pt x="68030" y="73470"/>
                </a:lnTo>
                <a:lnTo>
                  <a:pt x="68080" y="73100"/>
                </a:lnTo>
                <a:lnTo>
                  <a:pt x="68030" y="72710"/>
                </a:lnTo>
                <a:lnTo>
                  <a:pt x="68570" y="72680"/>
                </a:lnTo>
                <a:lnTo>
                  <a:pt x="68650" y="72660"/>
                </a:lnTo>
                <a:lnTo>
                  <a:pt x="68790" y="72590"/>
                </a:lnTo>
                <a:lnTo>
                  <a:pt x="68840" y="72520"/>
                </a:lnTo>
                <a:lnTo>
                  <a:pt x="68880" y="72430"/>
                </a:lnTo>
                <a:lnTo>
                  <a:pt x="68940" y="72150"/>
                </a:lnTo>
                <a:lnTo>
                  <a:pt x="68980" y="72000"/>
                </a:lnTo>
                <a:lnTo>
                  <a:pt x="69230" y="71540"/>
                </a:lnTo>
                <a:lnTo>
                  <a:pt x="69280" y="71370"/>
                </a:lnTo>
                <a:lnTo>
                  <a:pt x="69310" y="71240"/>
                </a:lnTo>
                <a:lnTo>
                  <a:pt x="69380" y="71100"/>
                </a:lnTo>
                <a:lnTo>
                  <a:pt x="69950" y="70400"/>
                </a:lnTo>
                <a:lnTo>
                  <a:pt x="70030" y="70220"/>
                </a:lnTo>
                <a:lnTo>
                  <a:pt x="70060" y="70010"/>
                </a:lnTo>
                <a:lnTo>
                  <a:pt x="70080" y="69410"/>
                </a:lnTo>
                <a:lnTo>
                  <a:pt x="70150" y="69280"/>
                </a:lnTo>
                <a:lnTo>
                  <a:pt x="70280" y="69140"/>
                </a:lnTo>
                <a:lnTo>
                  <a:pt x="70630" y="68890"/>
                </a:lnTo>
                <a:lnTo>
                  <a:pt x="70820" y="68810"/>
                </a:lnTo>
                <a:lnTo>
                  <a:pt x="70960" y="68770"/>
                </a:lnTo>
                <a:lnTo>
                  <a:pt x="71210" y="68840"/>
                </a:lnTo>
                <a:lnTo>
                  <a:pt x="71300" y="68850"/>
                </a:lnTo>
                <a:lnTo>
                  <a:pt x="71390" y="68850"/>
                </a:lnTo>
                <a:lnTo>
                  <a:pt x="71470" y="68820"/>
                </a:lnTo>
                <a:lnTo>
                  <a:pt x="71550" y="68770"/>
                </a:lnTo>
                <a:lnTo>
                  <a:pt x="71640" y="68690"/>
                </a:lnTo>
                <a:lnTo>
                  <a:pt x="71770" y="68520"/>
                </a:lnTo>
                <a:lnTo>
                  <a:pt x="71830" y="68420"/>
                </a:lnTo>
                <a:lnTo>
                  <a:pt x="71810" y="68330"/>
                </a:lnTo>
                <a:lnTo>
                  <a:pt x="71770" y="68290"/>
                </a:lnTo>
                <a:lnTo>
                  <a:pt x="71710" y="68260"/>
                </a:lnTo>
                <a:lnTo>
                  <a:pt x="71610" y="68220"/>
                </a:lnTo>
                <a:lnTo>
                  <a:pt x="71550" y="68190"/>
                </a:lnTo>
                <a:lnTo>
                  <a:pt x="71510" y="68130"/>
                </a:lnTo>
                <a:lnTo>
                  <a:pt x="71490" y="68050"/>
                </a:lnTo>
                <a:lnTo>
                  <a:pt x="71480" y="67970"/>
                </a:lnTo>
                <a:lnTo>
                  <a:pt x="71510" y="67890"/>
                </a:lnTo>
                <a:lnTo>
                  <a:pt x="71570" y="67830"/>
                </a:lnTo>
                <a:lnTo>
                  <a:pt x="71790" y="67800"/>
                </a:lnTo>
                <a:lnTo>
                  <a:pt x="72000" y="67670"/>
                </a:lnTo>
                <a:lnTo>
                  <a:pt x="72350" y="67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