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Westmeath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Westmea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640" y="42650"/>
                </a:moveTo>
                <a:lnTo>
                  <a:pt x="62330" y="42270"/>
                </a:lnTo>
                <a:lnTo>
                  <a:pt x="63030" y="42700"/>
                </a:lnTo>
                <a:lnTo>
                  <a:pt x="63230" y="42890"/>
                </a:lnTo>
                <a:lnTo>
                  <a:pt x="63310" y="43060"/>
                </a:lnTo>
                <a:lnTo>
                  <a:pt x="63550" y="43410"/>
                </a:lnTo>
                <a:lnTo>
                  <a:pt x="63760" y="43570"/>
                </a:lnTo>
                <a:lnTo>
                  <a:pt x="63870" y="43690"/>
                </a:lnTo>
                <a:lnTo>
                  <a:pt x="63920" y="43790"/>
                </a:lnTo>
                <a:lnTo>
                  <a:pt x="63930" y="43880"/>
                </a:lnTo>
                <a:lnTo>
                  <a:pt x="63930" y="43970"/>
                </a:lnTo>
                <a:lnTo>
                  <a:pt x="63930" y="44080"/>
                </a:lnTo>
                <a:lnTo>
                  <a:pt x="63940" y="44200"/>
                </a:lnTo>
                <a:lnTo>
                  <a:pt x="63980" y="44280"/>
                </a:lnTo>
                <a:lnTo>
                  <a:pt x="64040" y="44340"/>
                </a:lnTo>
                <a:lnTo>
                  <a:pt x="64750" y="44830"/>
                </a:lnTo>
                <a:lnTo>
                  <a:pt x="65090" y="45010"/>
                </a:lnTo>
                <a:lnTo>
                  <a:pt x="65210" y="45040"/>
                </a:lnTo>
                <a:lnTo>
                  <a:pt x="65320" y="45050"/>
                </a:lnTo>
                <a:lnTo>
                  <a:pt x="65450" y="45090"/>
                </a:lnTo>
                <a:lnTo>
                  <a:pt x="65650" y="45190"/>
                </a:lnTo>
                <a:lnTo>
                  <a:pt x="65950" y="45490"/>
                </a:lnTo>
                <a:lnTo>
                  <a:pt x="66120" y="45620"/>
                </a:lnTo>
                <a:lnTo>
                  <a:pt x="66240" y="45680"/>
                </a:lnTo>
                <a:lnTo>
                  <a:pt x="66320" y="45670"/>
                </a:lnTo>
                <a:lnTo>
                  <a:pt x="66460" y="45490"/>
                </a:lnTo>
                <a:lnTo>
                  <a:pt x="66520" y="45450"/>
                </a:lnTo>
                <a:lnTo>
                  <a:pt x="66710" y="45330"/>
                </a:lnTo>
                <a:lnTo>
                  <a:pt x="66820" y="45220"/>
                </a:lnTo>
                <a:lnTo>
                  <a:pt x="66880" y="45190"/>
                </a:lnTo>
                <a:lnTo>
                  <a:pt x="66940" y="45160"/>
                </a:lnTo>
                <a:lnTo>
                  <a:pt x="67010" y="45150"/>
                </a:lnTo>
                <a:lnTo>
                  <a:pt x="67130" y="45170"/>
                </a:lnTo>
                <a:lnTo>
                  <a:pt x="67320" y="45240"/>
                </a:lnTo>
                <a:lnTo>
                  <a:pt x="67560" y="45430"/>
                </a:lnTo>
                <a:lnTo>
                  <a:pt x="67650" y="45560"/>
                </a:lnTo>
                <a:lnTo>
                  <a:pt x="67700" y="45670"/>
                </a:lnTo>
                <a:lnTo>
                  <a:pt x="67690" y="45760"/>
                </a:lnTo>
                <a:lnTo>
                  <a:pt x="67660" y="45850"/>
                </a:lnTo>
                <a:lnTo>
                  <a:pt x="67640" y="45930"/>
                </a:lnTo>
                <a:lnTo>
                  <a:pt x="67600" y="46000"/>
                </a:lnTo>
                <a:lnTo>
                  <a:pt x="67500" y="46120"/>
                </a:lnTo>
                <a:lnTo>
                  <a:pt x="67460" y="46180"/>
                </a:lnTo>
                <a:lnTo>
                  <a:pt x="67430" y="46260"/>
                </a:lnTo>
                <a:lnTo>
                  <a:pt x="67420" y="46360"/>
                </a:lnTo>
                <a:lnTo>
                  <a:pt x="67410" y="46550"/>
                </a:lnTo>
                <a:lnTo>
                  <a:pt x="67360" y="46710"/>
                </a:lnTo>
                <a:lnTo>
                  <a:pt x="67290" y="46860"/>
                </a:lnTo>
                <a:lnTo>
                  <a:pt x="67270" y="46940"/>
                </a:lnTo>
                <a:lnTo>
                  <a:pt x="67260" y="47050"/>
                </a:lnTo>
                <a:lnTo>
                  <a:pt x="67260" y="47170"/>
                </a:lnTo>
                <a:lnTo>
                  <a:pt x="67230" y="47260"/>
                </a:lnTo>
                <a:lnTo>
                  <a:pt x="67170" y="47300"/>
                </a:lnTo>
                <a:lnTo>
                  <a:pt x="66970" y="47330"/>
                </a:lnTo>
                <a:lnTo>
                  <a:pt x="66910" y="47360"/>
                </a:lnTo>
                <a:lnTo>
                  <a:pt x="66850" y="47400"/>
                </a:lnTo>
                <a:lnTo>
                  <a:pt x="66810" y="47460"/>
                </a:lnTo>
                <a:lnTo>
                  <a:pt x="66790" y="47560"/>
                </a:lnTo>
                <a:lnTo>
                  <a:pt x="66790" y="47700"/>
                </a:lnTo>
                <a:lnTo>
                  <a:pt x="66860" y="47940"/>
                </a:lnTo>
                <a:lnTo>
                  <a:pt x="66880" y="48090"/>
                </a:lnTo>
                <a:lnTo>
                  <a:pt x="66870" y="48200"/>
                </a:lnTo>
                <a:lnTo>
                  <a:pt x="66780" y="48440"/>
                </a:lnTo>
                <a:lnTo>
                  <a:pt x="66730" y="48600"/>
                </a:lnTo>
                <a:lnTo>
                  <a:pt x="66700" y="48790"/>
                </a:lnTo>
                <a:lnTo>
                  <a:pt x="66680" y="48880"/>
                </a:lnTo>
                <a:lnTo>
                  <a:pt x="66660" y="48970"/>
                </a:lnTo>
                <a:lnTo>
                  <a:pt x="66630" y="49040"/>
                </a:lnTo>
                <a:lnTo>
                  <a:pt x="66580" y="49090"/>
                </a:lnTo>
                <a:lnTo>
                  <a:pt x="66530" y="49100"/>
                </a:lnTo>
                <a:lnTo>
                  <a:pt x="66500" y="49110"/>
                </a:lnTo>
                <a:lnTo>
                  <a:pt x="66350" y="49050"/>
                </a:lnTo>
                <a:lnTo>
                  <a:pt x="66280" y="49060"/>
                </a:lnTo>
                <a:lnTo>
                  <a:pt x="66240" y="49130"/>
                </a:lnTo>
                <a:lnTo>
                  <a:pt x="66250" y="49420"/>
                </a:lnTo>
                <a:lnTo>
                  <a:pt x="66250" y="49530"/>
                </a:lnTo>
                <a:lnTo>
                  <a:pt x="66230" y="49610"/>
                </a:lnTo>
                <a:lnTo>
                  <a:pt x="66220" y="49680"/>
                </a:lnTo>
                <a:lnTo>
                  <a:pt x="66170" y="49780"/>
                </a:lnTo>
                <a:lnTo>
                  <a:pt x="66140" y="49850"/>
                </a:lnTo>
                <a:lnTo>
                  <a:pt x="66040" y="49970"/>
                </a:lnTo>
                <a:lnTo>
                  <a:pt x="65990" y="50030"/>
                </a:lnTo>
                <a:lnTo>
                  <a:pt x="65630" y="50300"/>
                </a:lnTo>
                <a:lnTo>
                  <a:pt x="65500" y="50370"/>
                </a:lnTo>
                <a:lnTo>
                  <a:pt x="65330" y="50390"/>
                </a:lnTo>
                <a:lnTo>
                  <a:pt x="65150" y="50370"/>
                </a:lnTo>
                <a:lnTo>
                  <a:pt x="65080" y="50400"/>
                </a:lnTo>
                <a:lnTo>
                  <a:pt x="65010" y="50440"/>
                </a:lnTo>
                <a:lnTo>
                  <a:pt x="64960" y="50490"/>
                </a:lnTo>
                <a:lnTo>
                  <a:pt x="64900" y="50540"/>
                </a:lnTo>
                <a:lnTo>
                  <a:pt x="64690" y="50630"/>
                </a:lnTo>
                <a:lnTo>
                  <a:pt x="64560" y="50710"/>
                </a:lnTo>
                <a:lnTo>
                  <a:pt x="64480" y="50790"/>
                </a:lnTo>
                <a:lnTo>
                  <a:pt x="64130" y="51240"/>
                </a:lnTo>
                <a:lnTo>
                  <a:pt x="63950" y="51380"/>
                </a:lnTo>
                <a:lnTo>
                  <a:pt x="63420" y="51480"/>
                </a:lnTo>
                <a:lnTo>
                  <a:pt x="63310" y="51530"/>
                </a:lnTo>
                <a:lnTo>
                  <a:pt x="63220" y="51590"/>
                </a:lnTo>
                <a:lnTo>
                  <a:pt x="61900" y="52790"/>
                </a:lnTo>
                <a:lnTo>
                  <a:pt x="61070" y="53130"/>
                </a:lnTo>
                <a:lnTo>
                  <a:pt x="60890" y="53160"/>
                </a:lnTo>
                <a:lnTo>
                  <a:pt x="60770" y="53140"/>
                </a:lnTo>
                <a:lnTo>
                  <a:pt x="60670" y="53020"/>
                </a:lnTo>
                <a:lnTo>
                  <a:pt x="60610" y="52980"/>
                </a:lnTo>
                <a:lnTo>
                  <a:pt x="60410" y="52970"/>
                </a:lnTo>
                <a:lnTo>
                  <a:pt x="60340" y="52930"/>
                </a:lnTo>
                <a:lnTo>
                  <a:pt x="60220" y="52810"/>
                </a:lnTo>
                <a:lnTo>
                  <a:pt x="60140" y="52770"/>
                </a:lnTo>
                <a:lnTo>
                  <a:pt x="59980" y="52750"/>
                </a:lnTo>
                <a:lnTo>
                  <a:pt x="59920" y="52810"/>
                </a:lnTo>
                <a:lnTo>
                  <a:pt x="59900" y="52890"/>
                </a:lnTo>
                <a:lnTo>
                  <a:pt x="59900" y="52990"/>
                </a:lnTo>
                <a:lnTo>
                  <a:pt x="59880" y="53100"/>
                </a:lnTo>
                <a:lnTo>
                  <a:pt x="59820" y="53120"/>
                </a:lnTo>
                <a:lnTo>
                  <a:pt x="59760" y="53100"/>
                </a:lnTo>
                <a:lnTo>
                  <a:pt x="59710" y="53040"/>
                </a:lnTo>
                <a:lnTo>
                  <a:pt x="59660" y="52980"/>
                </a:lnTo>
                <a:lnTo>
                  <a:pt x="59510" y="52720"/>
                </a:lnTo>
                <a:lnTo>
                  <a:pt x="59350" y="52370"/>
                </a:lnTo>
                <a:lnTo>
                  <a:pt x="59320" y="52290"/>
                </a:lnTo>
                <a:lnTo>
                  <a:pt x="59220" y="51870"/>
                </a:lnTo>
                <a:lnTo>
                  <a:pt x="59200" y="51730"/>
                </a:lnTo>
                <a:lnTo>
                  <a:pt x="59190" y="51680"/>
                </a:lnTo>
                <a:lnTo>
                  <a:pt x="59170" y="51620"/>
                </a:lnTo>
                <a:lnTo>
                  <a:pt x="59120" y="51570"/>
                </a:lnTo>
                <a:lnTo>
                  <a:pt x="58910" y="51460"/>
                </a:lnTo>
                <a:lnTo>
                  <a:pt x="58660" y="51290"/>
                </a:lnTo>
                <a:lnTo>
                  <a:pt x="58470" y="51210"/>
                </a:lnTo>
                <a:lnTo>
                  <a:pt x="58310" y="51210"/>
                </a:lnTo>
                <a:lnTo>
                  <a:pt x="58210" y="51230"/>
                </a:lnTo>
                <a:lnTo>
                  <a:pt x="57770" y="51530"/>
                </a:lnTo>
                <a:lnTo>
                  <a:pt x="57550" y="51740"/>
                </a:lnTo>
                <a:lnTo>
                  <a:pt x="57460" y="51860"/>
                </a:lnTo>
                <a:lnTo>
                  <a:pt x="57440" y="51930"/>
                </a:lnTo>
                <a:lnTo>
                  <a:pt x="57420" y="52020"/>
                </a:lnTo>
                <a:lnTo>
                  <a:pt x="57410" y="52110"/>
                </a:lnTo>
                <a:lnTo>
                  <a:pt x="57290" y="52210"/>
                </a:lnTo>
                <a:lnTo>
                  <a:pt x="56580" y="52500"/>
                </a:lnTo>
                <a:lnTo>
                  <a:pt x="56150" y="52580"/>
                </a:lnTo>
                <a:lnTo>
                  <a:pt x="55620" y="52490"/>
                </a:lnTo>
                <a:lnTo>
                  <a:pt x="55490" y="52510"/>
                </a:lnTo>
                <a:lnTo>
                  <a:pt x="55420" y="52560"/>
                </a:lnTo>
                <a:lnTo>
                  <a:pt x="55330" y="52680"/>
                </a:lnTo>
                <a:lnTo>
                  <a:pt x="55260" y="52680"/>
                </a:lnTo>
                <a:lnTo>
                  <a:pt x="55190" y="52650"/>
                </a:lnTo>
                <a:lnTo>
                  <a:pt x="55130" y="52610"/>
                </a:lnTo>
                <a:lnTo>
                  <a:pt x="54980" y="52550"/>
                </a:lnTo>
                <a:lnTo>
                  <a:pt x="54850" y="52470"/>
                </a:lnTo>
                <a:lnTo>
                  <a:pt x="54800" y="52420"/>
                </a:lnTo>
                <a:lnTo>
                  <a:pt x="54740" y="52370"/>
                </a:lnTo>
                <a:lnTo>
                  <a:pt x="54640" y="52320"/>
                </a:lnTo>
                <a:lnTo>
                  <a:pt x="54010" y="52190"/>
                </a:lnTo>
                <a:lnTo>
                  <a:pt x="54020" y="52180"/>
                </a:lnTo>
                <a:lnTo>
                  <a:pt x="54160" y="51980"/>
                </a:lnTo>
                <a:lnTo>
                  <a:pt x="54170" y="51470"/>
                </a:lnTo>
                <a:lnTo>
                  <a:pt x="53820" y="50170"/>
                </a:lnTo>
                <a:lnTo>
                  <a:pt x="53810" y="49980"/>
                </a:lnTo>
                <a:lnTo>
                  <a:pt x="53880" y="49690"/>
                </a:lnTo>
                <a:lnTo>
                  <a:pt x="53880" y="49380"/>
                </a:lnTo>
                <a:lnTo>
                  <a:pt x="53750" y="48560"/>
                </a:lnTo>
                <a:lnTo>
                  <a:pt x="54310" y="48210"/>
                </a:lnTo>
                <a:lnTo>
                  <a:pt x="54540" y="48120"/>
                </a:lnTo>
                <a:lnTo>
                  <a:pt x="55580" y="47970"/>
                </a:lnTo>
                <a:lnTo>
                  <a:pt x="55750" y="47970"/>
                </a:lnTo>
                <a:lnTo>
                  <a:pt x="55840" y="48000"/>
                </a:lnTo>
                <a:lnTo>
                  <a:pt x="55910" y="48040"/>
                </a:lnTo>
                <a:lnTo>
                  <a:pt x="55970" y="48080"/>
                </a:lnTo>
                <a:lnTo>
                  <a:pt x="56020" y="48130"/>
                </a:lnTo>
                <a:lnTo>
                  <a:pt x="56520" y="48320"/>
                </a:lnTo>
                <a:lnTo>
                  <a:pt x="57130" y="48360"/>
                </a:lnTo>
                <a:lnTo>
                  <a:pt x="57680" y="48260"/>
                </a:lnTo>
                <a:lnTo>
                  <a:pt x="57910" y="48180"/>
                </a:lnTo>
                <a:lnTo>
                  <a:pt x="58020" y="48090"/>
                </a:lnTo>
                <a:lnTo>
                  <a:pt x="58020" y="47910"/>
                </a:lnTo>
                <a:lnTo>
                  <a:pt x="58030" y="47820"/>
                </a:lnTo>
                <a:lnTo>
                  <a:pt x="58060" y="47750"/>
                </a:lnTo>
                <a:lnTo>
                  <a:pt x="58240" y="47510"/>
                </a:lnTo>
                <a:lnTo>
                  <a:pt x="58280" y="47440"/>
                </a:lnTo>
                <a:lnTo>
                  <a:pt x="58380" y="47190"/>
                </a:lnTo>
                <a:lnTo>
                  <a:pt x="58440" y="47100"/>
                </a:lnTo>
                <a:lnTo>
                  <a:pt x="58560" y="46990"/>
                </a:lnTo>
                <a:lnTo>
                  <a:pt x="58630" y="46910"/>
                </a:lnTo>
                <a:lnTo>
                  <a:pt x="58690" y="46810"/>
                </a:lnTo>
                <a:lnTo>
                  <a:pt x="58760" y="46710"/>
                </a:lnTo>
                <a:lnTo>
                  <a:pt x="58910" y="46580"/>
                </a:lnTo>
                <a:lnTo>
                  <a:pt x="59140" y="46500"/>
                </a:lnTo>
                <a:lnTo>
                  <a:pt x="59240" y="46400"/>
                </a:lnTo>
                <a:lnTo>
                  <a:pt x="59290" y="46310"/>
                </a:lnTo>
                <a:lnTo>
                  <a:pt x="59280" y="46120"/>
                </a:lnTo>
                <a:lnTo>
                  <a:pt x="59260" y="46050"/>
                </a:lnTo>
                <a:lnTo>
                  <a:pt x="59220" y="45980"/>
                </a:lnTo>
                <a:lnTo>
                  <a:pt x="59160" y="45930"/>
                </a:lnTo>
                <a:lnTo>
                  <a:pt x="58760" y="45680"/>
                </a:lnTo>
                <a:lnTo>
                  <a:pt x="58710" y="45620"/>
                </a:lnTo>
                <a:lnTo>
                  <a:pt x="58690" y="45550"/>
                </a:lnTo>
                <a:lnTo>
                  <a:pt x="58700" y="45460"/>
                </a:lnTo>
                <a:lnTo>
                  <a:pt x="58770" y="45430"/>
                </a:lnTo>
                <a:lnTo>
                  <a:pt x="58840" y="45440"/>
                </a:lnTo>
                <a:lnTo>
                  <a:pt x="58920" y="45460"/>
                </a:lnTo>
                <a:lnTo>
                  <a:pt x="59060" y="45550"/>
                </a:lnTo>
                <a:lnTo>
                  <a:pt x="59140" y="45580"/>
                </a:lnTo>
                <a:lnTo>
                  <a:pt x="59190" y="45540"/>
                </a:lnTo>
                <a:lnTo>
                  <a:pt x="59330" y="45320"/>
                </a:lnTo>
                <a:lnTo>
                  <a:pt x="59670" y="45030"/>
                </a:lnTo>
                <a:lnTo>
                  <a:pt x="59710" y="44980"/>
                </a:lnTo>
                <a:lnTo>
                  <a:pt x="59750" y="44930"/>
                </a:lnTo>
                <a:lnTo>
                  <a:pt x="59850" y="44700"/>
                </a:lnTo>
                <a:lnTo>
                  <a:pt x="59970" y="44520"/>
                </a:lnTo>
                <a:lnTo>
                  <a:pt x="60050" y="44430"/>
                </a:lnTo>
                <a:lnTo>
                  <a:pt x="60110" y="44400"/>
                </a:lnTo>
                <a:lnTo>
                  <a:pt x="60390" y="44380"/>
                </a:lnTo>
                <a:lnTo>
                  <a:pt x="60470" y="44340"/>
                </a:lnTo>
                <a:lnTo>
                  <a:pt x="60530" y="44290"/>
                </a:lnTo>
                <a:lnTo>
                  <a:pt x="60640" y="44090"/>
                </a:lnTo>
                <a:lnTo>
                  <a:pt x="60750" y="43930"/>
                </a:lnTo>
                <a:lnTo>
                  <a:pt x="60830" y="43850"/>
                </a:lnTo>
                <a:lnTo>
                  <a:pt x="60900" y="43800"/>
                </a:lnTo>
                <a:lnTo>
                  <a:pt x="60970" y="43770"/>
                </a:lnTo>
                <a:lnTo>
                  <a:pt x="61060" y="43760"/>
                </a:lnTo>
                <a:lnTo>
                  <a:pt x="61150" y="43770"/>
                </a:lnTo>
                <a:lnTo>
                  <a:pt x="61350" y="43820"/>
                </a:lnTo>
                <a:lnTo>
                  <a:pt x="61540" y="43820"/>
                </a:lnTo>
                <a:lnTo>
                  <a:pt x="61640" y="43780"/>
                </a:lnTo>
                <a:lnTo>
                  <a:pt x="61710" y="43730"/>
                </a:lnTo>
                <a:lnTo>
                  <a:pt x="61760" y="43660"/>
                </a:lnTo>
                <a:lnTo>
                  <a:pt x="61800" y="43600"/>
                </a:lnTo>
                <a:lnTo>
                  <a:pt x="61830" y="43520"/>
                </a:lnTo>
                <a:lnTo>
                  <a:pt x="61840" y="43430"/>
                </a:lnTo>
                <a:lnTo>
                  <a:pt x="61840" y="43240"/>
                </a:lnTo>
                <a:lnTo>
                  <a:pt x="61850" y="43180"/>
                </a:lnTo>
                <a:lnTo>
                  <a:pt x="61860" y="43140"/>
                </a:lnTo>
                <a:lnTo>
                  <a:pt x="61860" y="43110"/>
                </a:lnTo>
                <a:lnTo>
                  <a:pt x="61860" y="43070"/>
                </a:lnTo>
                <a:lnTo>
                  <a:pt x="61840" y="43020"/>
                </a:lnTo>
                <a:lnTo>
                  <a:pt x="61790" y="42880"/>
                </a:lnTo>
                <a:lnTo>
                  <a:pt x="61720" y="42760"/>
                </a:lnTo>
                <a:lnTo>
                  <a:pt x="6164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