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Waterford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Waterf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70" y="75650"/>
                </a:moveTo>
                <a:lnTo>
                  <a:pt x="62510" y="76020"/>
                </a:lnTo>
                <a:lnTo>
                  <a:pt x="62680" y="76190"/>
                </a:lnTo>
                <a:lnTo>
                  <a:pt x="62950" y="76590"/>
                </a:lnTo>
                <a:lnTo>
                  <a:pt x="63400" y="77110"/>
                </a:lnTo>
                <a:lnTo>
                  <a:pt x="63800" y="77460"/>
                </a:lnTo>
                <a:lnTo>
                  <a:pt x="64010" y="77600"/>
                </a:lnTo>
                <a:lnTo>
                  <a:pt x="64140" y="77630"/>
                </a:lnTo>
                <a:lnTo>
                  <a:pt x="64200" y="77580"/>
                </a:lnTo>
                <a:lnTo>
                  <a:pt x="64240" y="77530"/>
                </a:lnTo>
                <a:lnTo>
                  <a:pt x="64460" y="77220"/>
                </a:lnTo>
                <a:lnTo>
                  <a:pt x="64510" y="77170"/>
                </a:lnTo>
                <a:lnTo>
                  <a:pt x="64590" y="77130"/>
                </a:lnTo>
                <a:lnTo>
                  <a:pt x="64700" y="77100"/>
                </a:lnTo>
                <a:lnTo>
                  <a:pt x="64870" y="77090"/>
                </a:lnTo>
                <a:lnTo>
                  <a:pt x="65200" y="77250"/>
                </a:lnTo>
                <a:lnTo>
                  <a:pt x="65570" y="77480"/>
                </a:lnTo>
                <a:lnTo>
                  <a:pt x="65750" y="77550"/>
                </a:lnTo>
                <a:lnTo>
                  <a:pt x="65880" y="77570"/>
                </a:lnTo>
                <a:lnTo>
                  <a:pt x="65960" y="77550"/>
                </a:lnTo>
                <a:lnTo>
                  <a:pt x="66220" y="77530"/>
                </a:lnTo>
                <a:lnTo>
                  <a:pt x="66380" y="77480"/>
                </a:lnTo>
                <a:lnTo>
                  <a:pt x="66510" y="77410"/>
                </a:lnTo>
                <a:lnTo>
                  <a:pt x="66820" y="77190"/>
                </a:lnTo>
                <a:lnTo>
                  <a:pt x="67030" y="77110"/>
                </a:lnTo>
                <a:lnTo>
                  <a:pt x="67090" y="77190"/>
                </a:lnTo>
                <a:lnTo>
                  <a:pt x="67110" y="77310"/>
                </a:lnTo>
                <a:lnTo>
                  <a:pt x="67120" y="77530"/>
                </a:lnTo>
                <a:lnTo>
                  <a:pt x="67160" y="77640"/>
                </a:lnTo>
                <a:lnTo>
                  <a:pt x="67350" y="78010"/>
                </a:lnTo>
                <a:lnTo>
                  <a:pt x="67400" y="78230"/>
                </a:lnTo>
                <a:lnTo>
                  <a:pt x="67220" y="78790"/>
                </a:lnTo>
                <a:lnTo>
                  <a:pt x="67250" y="79010"/>
                </a:lnTo>
                <a:lnTo>
                  <a:pt x="67590" y="79000"/>
                </a:lnTo>
                <a:lnTo>
                  <a:pt x="67590" y="79150"/>
                </a:lnTo>
                <a:lnTo>
                  <a:pt x="67370" y="79330"/>
                </a:lnTo>
                <a:lnTo>
                  <a:pt x="66980" y="79880"/>
                </a:lnTo>
                <a:lnTo>
                  <a:pt x="66740" y="80070"/>
                </a:lnTo>
                <a:lnTo>
                  <a:pt x="66430" y="80140"/>
                </a:lnTo>
                <a:lnTo>
                  <a:pt x="65810" y="80160"/>
                </a:lnTo>
                <a:lnTo>
                  <a:pt x="65520" y="80240"/>
                </a:lnTo>
                <a:lnTo>
                  <a:pt x="65600" y="79990"/>
                </a:lnTo>
                <a:lnTo>
                  <a:pt x="65990" y="79460"/>
                </a:lnTo>
                <a:lnTo>
                  <a:pt x="65690" y="79320"/>
                </a:lnTo>
                <a:lnTo>
                  <a:pt x="65520" y="79300"/>
                </a:lnTo>
                <a:lnTo>
                  <a:pt x="65330" y="79320"/>
                </a:lnTo>
                <a:lnTo>
                  <a:pt x="65330" y="79460"/>
                </a:lnTo>
                <a:lnTo>
                  <a:pt x="65400" y="79520"/>
                </a:lnTo>
                <a:lnTo>
                  <a:pt x="65440" y="79590"/>
                </a:lnTo>
                <a:lnTo>
                  <a:pt x="65470" y="79670"/>
                </a:lnTo>
                <a:lnTo>
                  <a:pt x="65520" y="79760"/>
                </a:lnTo>
                <a:lnTo>
                  <a:pt x="65380" y="79740"/>
                </a:lnTo>
                <a:lnTo>
                  <a:pt x="65200" y="79640"/>
                </a:lnTo>
                <a:lnTo>
                  <a:pt x="65090" y="79610"/>
                </a:lnTo>
                <a:lnTo>
                  <a:pt x="64920" y="79670"/>
                </a:lnTo>
                <a:lnTo>
                  <a:pt x="64830" y="79800"/>
                </a:lnTo>
                <a:lnTo>
                  <a:pt x="64770" y="79950"/>
                </a:lnTo>
                <a:lnTo>
                  <a:pt x="64680" y="80070"/>
                </a:lnTo>
                <a:lnTo>
                  <a:pt x="64400" y="80200"/>
                </a:lnTo>
                <a:lnTo>
                  <a:pt x="64150" y="80200"/>
                </a:lnTo>
                <a:lnTo>
                  <a:pt x="63630" y="80070"/>
                </a:lnTo>
                <a:lnTo>
                  <a:pt x="60990" y="80350"/>
                </a:lnTo>
                <a:lnTo>
                  <a:pt x="60050" y="80870"/>
                </a:lnTo>
                <a:lnTo>
                  <a:pt x="59540" y="80990"/>
                </a:lnTo>
                <a:lnTo>
                  <a:pt x="59470" y="81040"/>
                </a:lnTo>
                <a:lnTo>
                  <a:pt x="59420" y="81160"/>
                </a:lnTo>
                <a:lnTo>
                  <a:pt x="59350" y="81270"/>
                </a:lnTo>
                <a:lnTo>
                  <a:pt x="59210" y="81290"/>
                </a:lnTo>
                <a:lnTo>
                  <a:pt x="59120" y="81210"/>
                </a:lnTo>
                <a:lnTo>
                  <a:pt x="59060" y="81050"/>
                </a:lnTo>
                <a:lnTo>
                  <a:pt x="59020" y="80900"/>
                </a:lnTo>
                <a:lnTo>
                  <a:pt x="58970" y="80830"/>
                </a:lnTo>
                <a:lnTo>
                  <a:pt x="58740" y="80910"/>
                </a:lnTo>
                <a:lnTo>
                  <a:pt x="58470" y="81100"/>
                </a:lnTo>
                <a:lnTo>
                  <a:pt x="58310" y="81400"/>
                </a:lnTo>
                <a:lnTo>
                  <a:pt x="58360" y="81760"/>
                </a:lnTo>
                <a:lnTo>
                  <a:pt x="58490" y="81590"/>
                </a:lnTo>
                <a:lnTo>
                  <a:pt x="58700" y="81560"/>
                </a:lnTo>
                <a:lnTo>
                  <a:pt x="58960" y="81630"/>
                </a:lnTo>
                <a:lnTo>
                  <a:pt x="59360" y="81820"/>
                </a:lnTo>
                <a:lnTo>
                  <a:pt x="59470" y="81840"/>
                </a:lnTo>
                <a:lnTo>
                  <a:pt x="59490" y="81930"/>
                </a:lnTo>
                <a:lnTo>
                  <a:pt x="59410" y="82210"/>
                </a:lnTo>
                <a:lnTo>
                  <a:pt x="58970" y="82530"/>
                </a:lnTo>
                <a:lnTo>
                  <a:pt x="58920" y="83200"/>
                </a:lnTo>
                <a:lnTo>
                  <a:pt x="58870" y="83360"/>
                </a:lnTo>
                <a:lnTo>
                  <a:pt x="58760" y="83410"/>
                </a:lnTo>
                <a:lnTo>
                  <a:pt x="58620" y="83430"/>
                </a:lnTo>
                <a:lnTo>
                  <a:pt x="58510" y="83520"/>
                </a:lnTo>
                <a:lnTo>
                  <a:pt x="58250" y="83680"/>
                </a:lnTo>
                <a:lnTo>
                  <a:pt x="57520" y="83600"/>
                </a:lnTo>
                <a:lnTo>
                  <a:pt x="57230" y="83750"/>
                </a:lnTo>
                <a:lnTo>
                  <a:pt x="57120" y="84060"/>
                </a:lnTo>
                <a:lnTo>
                  <a:pt x="57120" y="84290"/>
                </a:lnTo>
                <a:lnTo>
                  <a:pt x="57040" y="84400"/>
                </a:lnTo>
                <a:lnTo>
                  <a:pt x="55580" y="84200"/>
                </a:lnTo>
                <a:lnTo>
                  <a:pt x="55540" y="84110"/>
                </a:lnTo>
                <a:lnTo>
                  <a:pt x="55520" y="83900"/>
                </a:lnTo>
                <a:lnTo>
                  <a:pt x="55460" y="83700"/>
                </a:lnTo>
                <a:lnTo>
                  <a:pt x="55300" y="83610"/>
                </a:lnTo>
                <a:lnTo>
                  <a:pt x="55280" y="83670"/>
                </a:lnTo>
                <a:lnTo>
                  <a:pt x="55080" y="83620"/>
                </a:lnTo>
                <a:lnTo>
                  <a:pt x="54530" y="83630"/>
                </a:lnTo>
                <a:lnTo>
                  <a:pt x="54450" y="83620"/>
                </a:lnTo>
                <a:lnTo>
                  <a:pt x="54380" y="83550"/>
                </a:lnTo>
                <a:lnTo>
                  <a:pt x="54330" y="83460"/>
                </a:lnTo>
                <a:lnTo>
                  <a:pt x="54260" y="83090"/>
                </a:lnTo>
                <a:lnTo>
                  <a:pt x="54220" y="83010"/>
                </a:lnTo>
                <a:lnTo>
                  <a:pt x="54150" y="82900"/>
                </a:lnTo>
                <a:lnTo>
                  <a:pt x="53750" y="82470"/>
                </a:lnTo>
                <a:lnTo>
                  <a:pt x="53570" y="82370"/>
                </a:lnTo>
                <a:lnTo>
                  <a:pt x="53440" y="82260"/>
                </a:lnTo>
                <a:lnTo>
                  <a:pt x="53370" y="82190"/>
                </a:lnTo>
                <a:lnTo>
                  <a:pt x="53220" y="82080"/>
                </a:lnTo>
                <a:lnTo>
                  <a:pt x="53160" y="81990"/>
                </a:lnTo>
                <a:lnTo>
                  <a:pt x="53100" y="81830"/>
                </a:lnTo>
                <a:lnTo>
                  <a:pt x="52950" y="81250"/>
                </a:lnTo>
                <a:lnTo>
                  <a:pt x="52850" y="81010"/>
                </a:lnTo>
                <a:lnTo>
                  <a:pt x="52670" y="80730"/>
                </a:lnTo>
                <a:lnTo>
                  <a:pt x="52460" y="80540"/>
                </a:lnTo>
                <a:lnTo>
                  <a:pt x="52410" y="80470"/>
                </a:lnTo>
                <a:lnTo>
                  <a:pt x="52400" y="80240"/>
                </a:lnTo>
                <a:lnTo>
                  <a:pt x="52370" y="80150"/>
                </a:lnTo>
                <a:lnTo>
                  <a:pt x="52270" y="80100"/>
                </a:lnTo>
                <a:lnTo>
                  <a:pt x="52100" y="80040"/>
                </a:lnTo>
                <a:lnTo>
                  <a:pt x="52030" y="80010"/>
                </a:lnTo>
                <a:lnTo>
                  <a:pt x="51960" y="79980"/>
                </a:lnTo>
                <a:lnTo>
                  <a:pt x="51410" y="80010"/>
                </a:lnTo>
                <a:lnTo>
                  <a:pt x="51320" y="79990"/>
                </a:lnTo>
                <a:lnTo>
                  <a:pt x="51250" y="79960"/>
                </a:lnTo>
                <a:lnTo>
                  <a:pt x="51210" y="79880"/>
                </a:lnTo>
                <a:lnTo>
                  <a:pt x="51240" y="79720"/>
                </a:lnTo>
                <a:lnTo>
                  <a:pt x="51320" y="79490"/>
                </a:lnTo>
                <a:lnTo>
                  <a:pt x="51540" y="78990"/>
                </a:lnTo>
                <a:lnTo>
                  <a:pt x="51610" y="78790"/>
                </a:lnTo>
                <a:lnTo>
                  <a:pt x="51880" y="78480"/>
                </a:lnTo>
                <a:lnTo>
                  <a:pt x="53100" y="78530"/>
                </a:lnTo>
                <a:lnTo>
                  <a:pt x="53230" y="78490"/>
                </a:lnTo>
                <a:lnTo>
                  <a:pt x="53370" y="78420"/>
                </a:lnTo>
                <a:lnTo>
                  <a:pt x="53370" y="78330"/>
                </a:lnTo>
                <a:lnTo>
                  <a:pt x="53350" y="78160"/>
                </a:lnTo>
                <a:lnTo>
                  <a:pt x="53350" y="78050"/>
                </a:lnTo>
                <a:lnTo>
                  <a:pt x="53370" y="77950"/>
                </a:lnTo>
                <a:lnTo>
                  <a:pt x="53430" y="77810"/>
                </a:lnTo>
                <a:lnTo>
                  <a:pt x="53550" y="77760"/>
                </a:lnTo>
                <a:lnTo>
                  <a:pt x="53990" y="77720"/>
                </a:lnTo>
                <a:lnTo>
                  <a:pt x="54140" y="77750"/>
                </a:lnTo>
                <a:lnTo>
                  <a:pt x="54240" y="77780"/>
                </a:lnTo>
                <a:lnTo>
                  <a:pt x="54350" y="77880"/>
                </a:lnTo>
                <a:lnTo>
                  <a:pt x="54440" y="77940"/>
                </a:lnTo>
                <a:lnTo>
                  <a:pt x="54580" y="77990"/>
                </a:lnTo>
                <a:lnTo>
                  <a:pt x="56400" y="78180"/>
                </a:lnTo>
                <a:lnTo>
                  <a:pt x="56590" y="78130"/>
                </a:lnTo>
                <a:lnTo>
                  <a:pt x="56690" y="78060"/>
                </a:lnTo>
                <a:lnTo>
                  <a:pt x="56660" y="77710"/>
                </a:lnTo>
                <a:lnTo>
                  <a:pt x="56630" y="77530"/>
                </a:lnTo>
                <a:lnTo>
                  <a:pt x="56600" y="77360"/>
                </a:lnTo>
                <a:lnTo>
                  <a:pt x="56580" y="77290"/>
                </a:lnTo>
                <a:lnTo>
                  <a:pt x="56550" y="77220"/>
                </a:lnTo>
                <a:lnTo>
                  <a:pt x="56500" y="77160"/>
                </a:lnTo>
                <a:lnTo>
                  <a:pt x="56430" y="77130"/>
                </a:lnTo>
                <a:lnTo>
                  <a:pt x="56210" y="77030"/>
                </a:lnTo>
                <a:lnTo>
                  <a:pt x="56170" y="76990"/>
                </a:lnTo>
                <a:lnTo>
                  <a:pt x="56120" y="76650"/>
                </a:lnTo>
                <a:lnTo>
                  <a:pt x="56110" y="76170"/>
                </a:lnTo>
                <a:lnTo>
                  <a:pt x="56090" y="75990"/>
                </a:lnTo>
                <a:lnTo>
                  <a:pt x="56100" y="75870"/>
                </a:lnTo>
                <a:lnTo>
                  <a:pt x="56140" y="75730"/>
                </a:lnTo>
                <a:lnTo>
                  <a:pt x="56260" y="75570"/>
                </a:lnTo>
                <a:lnTo>
                  <a:pt x="56360" y="75500"/>
                </a:lnTo>
                <a:lnTo>
                  <a:pt x="56460" y="75470"/>
                </a:lnTo>
                <a:lnTo>
                  <a:pt x="56840" y="75460"/>
                </a:lnTo>
                <a:lnTo>
                  <a:pt x="58860" y="75100"/>
                </a:lnTo>
                <a:lnTo>
                  <a:pt x="59780" y="75230"/>
                </a:lnTo>
                <a:lnTo>
                  <a:pt x="60320" y="75430"/>
                </a:lnTo>
                <a:lnTo>
                  <a:pt x="61970" y="7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