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Tipperary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Ireland • State Map | Fully Editable Vector Shape</a:t>
            </a:r>
          </a:p>
        </p:txBody>
      </p:sp>
      <p:sp>
        <p:nvSpPr>
          <p:cNvPr id="101" name="Tipperary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7800" y="65610"/>
                </a:moveTo>
                <a:lnTo>
                  <a:pt x="57940" y="66050"/>
                </a:lnTo>
                <a:lnTo>
                  <a:pt x="58010" y="66210"/>
                </a:lnTo>
                <a:lnTo>
                  <a:pt x="58330" y="66710"/>
                </a:lnTo>
                <a:lnTo>
                  <a:pt x="58630" y="66820"/>
                </a:lnTo>
                <a:lnTo>
                  <a:pt x="58700" y="66860"/>
                </a:lnTo>
                <a:lnTo>
                  <a:pt x="58950" y="67040"/>
                </a:lnTo>
                <a:lnTo>
                  <a:pt x="59220" y="67190"/>
                </a:lnTo>
                <a:lnTo>
                  <a:pt x="59280" y="67240"/>
                </a:lnTo>
                <a:lnTo>
                  <a:pt x="59320" y="67300"/>
                </a:lnTo>
                <a:lnTo>
                  <a:pt x="59410" y="67430"/>
                </a:lnTo>
                <a:lnTo>
                  <a:pt x="60060" y="68780"/>
                </a:lnTo>
                <a:lnTo>
                  <a:pt x="60450" y="69240"/>
                </a:lnTo>
                <a:lnTo>
                  <a:pt x="60480" y="69320"/>
                </a:lnTo>
                <a:lnTo>
                  <a:pt x="60510" y="69430"/>
                </a:lnTo>
                <a:lnTo>
                  <a:pt x="60510" y="69750"/>
                </a:lnTo>
                <a:lnTo>
                  <a:pt x="60540" y="69860"/>
                </a:lnTo>
                <a:lnTo>
                  <a:pt x="60620" y="69930"/>
                </a:lnTo>
                <a:lnTo>
                  <a:pt x="60760" y="70020"/>
                </a:lnTo>
                <a:lnTo>
                  <a:pt x="60800" y="70110"/>
                </a:lnTo>
                <a:lnTo>
                  <a:pt x="60820" y="70230"/>
                </a:lnTo>
                <a:lnTo>
                  <a:pt x="60810" y="70460"/>
                </a:lnTo>
                <a:lnTo>
                  <a:pt x="60760" y="71010"/>
                </a:lnTo>
                <a:lnTo>
                  <a:pt x="60770" y="71390"/>
                </a:lnTo>
                <a:lnTo>
                  <a:pt x="60800" y="71480"/>
                </a:lnTo>
                <a:lnTo>
                  <a:pt x="60840" y="71550"/>
                </a:lnTo>
                <a:lnTo>
                  <a:pt x="60930" y="71580"/>
                </a:lnTo>
                <a:lnTo>
                  <a:pt x="61140" y="71550"/>
                </a:lnTo>
                <a:lnTo>
                  <a:pt x="61190" y="71590"/>
                </a:lnTo>
                <a:lnTo>
                  <a:pt x="61220" y="71670"/>
                </a:lnTo>
                <a:lnTo>
                  <a:pt x="61220" y="71840"/>
                </a:lnTo>
                <a:lnTo>
                  <a:pt x="61220" y="71910"/>
                </a:lnTo>
                <a:lnTo>
                  <a:pt x="61210" y="71970"/>
                </a:lnTo>
                <a:lnTo>
                  <a:pt x="61190" y="72020"/>
                </a:lnTo>
                <a:lnTo>
                  <a:pt x="61150" y="72070"/>
                </a:lnTo>
                <a:lnTo>
                  <a:pt x="61040" y="72170"/>
                </a:lnTo>
                <a:lnTo>
                  <a:pt x="60840" y="72290"/>
                </a:lnTo>
                <a:lnTo>
                  <a:pt x="60750" y="72380"/>
                </a:lnTo>
                <a:lnTo>
                  <a:pt x="60700" y="72440"/>
                </a:lnTo>
                <a:lnTo>
                  <a:pt x="60680" y="72510"/>
                </a:lnTo>
                <a:lnTo>
                  <a:pt x="60690" y="72590"/>
                </a:lnTo>
                <a:lnTo>
                  <a:pt x="60760" y="72650"/>
                </a:lnTo>
                <a:lnTo>
                  <a:pt x="61020" y="72840"/>
                </a:lnTo>
                <a:lnTo>
                  <a:pt x="61110" y="72950"/>
                </a:lnTo>
                <a:lnTo>
                  <a:pt x="61190" y="73070"/>
                </a:lnTo>
                <a:lnTo>
                  <a:pt x="61600" y="73490"/>
                </a:lnTo>
                <a:lnTo>
                  <a:pt x="61640" y="73590"/>
                </a:lnTo>
                <a:lnTo>
                  <a:pt x="61670" y="73740"/>
                </a:lnTo>
                <a:lnTo>
                  <a:pt x="61660" y="74180"/>
                </a:lnTo>
                <a:lnTo>
                  <a:pt x="61630" y="74400"/>
                </a:lnTo>
                <a:lnTo>
                  <a:pt x="61620" y="74600"/>
                </a:lnTo>
                <a:lnTo>
                  <a:pt x="61680" y="74890"/>
                </a:lnTo>
                <a:lnTo>
                  <a:pt x="61970" y="75650"/>
                </a:lnTo>
                <a:lnTo>
                  <a:pt x="60320" y="75430"/>
                </a:lnTo>
                <a:lnTo>
                  <a:pt x="59780" y="75230"/>
                </a:lnTo>
                <a:lnTo>
                  <a:pt x="58860" y="75100"/>
                </a:lnTo>
                <a:lnTo>
                  <a:pt x="56840" y="75460"/>
                </a:lnTo>
                <a:lnTo>
                  <a:pt x="56460" y="75470"/>
                </a:lnTo>
                <a:lnTo>
                  <a:pt x="56360" y="75500"/>
                </a:lnTo>
                <a:lnTo>
                  <a:pt x="56260" y="75570"/>
                </a:lnTo>
                <a:lnTo>
                  <a:pt x="56140" y="75730"/>
                </a:lnTo>
                <a:lnTo>
                  <a:pt x="56100" y="75870"/>
                </a:lnTo>
                <a:lnTo>
                  <a:pt x="56090" y="75990"/>
                </a:lnTo>
                <a:lnTo>
                  <a:pt x="56110" y="76170"/>
                </a:lnTo>
                <a:lnTo>
                  <a:pt x="56120" y="76650"/>
                </a:lnTo>
                <a:lnTo>
                  <a:pt x="56170" y="76990"/>
                </a:lnTo>
                <a:lnTo>
                  <a:pt x="56210" y="77030"/>
                </a:lnTo>
                <a:lnTo>
                  <a:pt x="56430" y="77130"/>
                </a:lnTo>
                <a:lnTo>
                  <a:pt x="56500" y="77160"/>
                </a:lnTo>
                <a:lnTo>
                  <a:pt x="56550" y="77220"/>
                </a:lnTo>
                <a:lnTo>
                  <a:pt x="56580" y="77290"/>
                </a:lnTo>
                <a:lnTo>
                  <a:pt x="56600" y="77360"/>
                </a:lnTo>
                <a:lnTo>
                  <a:pt x="56630" y="77530"/>
                </a:lnTo>
                <a:lnTo>
                  <a:pt x="56660" y="77710"/>
                </a:lnTo>
                <a:lnTo>
                  <a:pt x="56690" y="78060"/>
                </a:lnTo>
                <a:lnTo>
                  <a:pt x="56590" y="78130"/>
                </a:lnTo>
                <a:lnTo>
                  <a:pt x="56400" y="78180"/>
                </a:lnTo>
                <a:lnTo>
                  <a:pt x="54580" y="77990"/>
                </a:lnTo>
                <a:lnTo>
                  <a:pt x="54440" y="77940"/>
                </a:lnTo>
                <a:lnTo>
                  <a:pt x="54350" y="77880"/>
                </a:lnTo>
                <a:lnTo>
                  <a:pt x="54240" y="77780"/>
                </a:lnTo>
                <a:lnTo>
                  <a:pt x="54140" y="77750"/>
                </a:lnTo>
                <a:lnTo>
                  <a:pt x="53990" y="77720"/>
                </a:lnTo>
                <a:lnTo>
                  <a:pt x="53550" y="77760"/>
                </a:lnTo>
                <a:lnTo>
                  <a:pt x="53430" y="77810"/>
                </a:lnTo>
                <a:lnTo>
                  <a:pt x="53370" y="77950"/>
                </a:lnTo>
                <a:lnTo>
                  <a:pt x="53350" y="78050"/>
                </a:lnTo>
                <a:lnTo>
                  <a:pt x="53350" y="78160"/>
                </a:lnTo>
                <a:lnTo>
                  <a:pt x="53370" y="78330"/>
                </a:lnTo>
                <a:lnTo>
                  <a:pt x="53370" y="78420"/>
                </a:lnTo>
                <a:lnTo>
                  <a:pt x="53230" y="78490"/>
                </a:lnTo>
                <a:lnTo>
                  <a:pt x="53100" y="78530"/>
                </a:lnTo>
                <a:lnTo>
                  <a:pt x="51880" y="78480"/>
                </a:lnTo>
                <a:lnTo>
                  <a:pt x="51910" y="78290"/>
                </a:lnTo>
                <a:lnTo>
                  <a:pt x="51910" y="78220"/>
                </a:lnTo>
                <a:lnTo>
                  <a:pt x="51870" y="78130"/>
                </a:lnTo>
                <a:lnTo>
                  <a:pt x="51450" y="78020"/>
                </a:lnTo>
                <a:lnTo>
                  <a:pt x="51250" y="77900"/>
                </a:lnTo>
                <a:lnTo>
                  <a:pt x="51170" y="77820"/>
                </a:lnTo>
                <a:lnTo>
                  <a:pt x="51100" y="77680"/>
                </a:lnTo>
                <a:lnTo>
                  <a:pt x="51030" y="77380"/>
                </a:lnTo>
                <a:lnTo>
                  <a:pt x="50940" y="77080"/>
                </a:lnTo>
                <a:lnTo>
                  <a:pt x="50700" y="76870"/>
                </a:lnTo>
                <a:lnTo>
                  <a:pt x="51060" y="76380"/>
                </a:lnTo>
                <a:lnTo>
                  <a:pt x="51090" y="76290"/>
                </a:lnTo>
                <a:lnTo>
                  <a:pt x="51110" y="76170"/>
                </a:lnTo>
                <a:lnTo>
                  <a:pt x="51060" y="76110"/>
                </a:lnTo>
                <a:lnTo>
                  <a:pt x="51010" y="76060"/>
                </a:lnTo>
                <a:lnTo>
                  <a:pt x="50930" y="76020"/>
                </a:lnTo>
                <a:lnTo>
                  <a:pt x="50860" y="75980"/>
                </a:lnTo>
                <a:lnTo>
                  <a:pt x="50800" y="75900"/>
                </a:lnTo>
                <a:lnTo>
                  <a:pt x="50810" y="75760"/>
                </a:lnTo>
                <a:lnTo>
                  <a:pt x="50940" y="75220"/>
                </a:lnTo>
                <a:lnTo>
                  <a:pt x="50920" y="75060"/>
                </a:lnTo>
                <a:lnTo>
                  <a:pt x="50870" y="74980"/>
                </a:lnTo>
                <a:lnTo>
                  <a:pt x="50490" y="74950"/>
                </a:lnTo>
                <a:lnTo>
                  <a:pt x="50380" y="74860"/>
                </a:lnTo>
                <a:lnTo>
                  <a:pt x="50270" y="74700"/>
                </a:lnTo>
                <a:lnTo>
                  <a:pt x="50090" y="74300"/>
                </a:lnTo>
                <a:lnTo>
                  <a:pt x="49990" y="74130"/>
                </a:lnTo>
                <a:lnTo>
                  <a:pt x="49900" y="74030"/>
                </a:lnTo>
                <a:lnTo>
                  <a:pt x="49640" y="74050"/>
                </a:lnTo>
                <a:lnTo>
                  <a:pt x="49530" y="74030"/>
                </a:lnTo>
                <a:lnTo>
                  <a:pt x="48990" y="73510"/>
                </a:lnTo>
                <a:lnTo>
                  <a:pt x="48870" y="73440"/>
                </a:lnTo>
                <a:lnTo>
                  <a:pt x="48770" y="73400"/>
                </a:lnTo>
                <a:lnTo>
                  <a:pt x="48600" y="73420"/>
                </a:lnTo>
                <a:lnTo>
                  <a:pt x="48510" y="73410"/>
                </a:lnTo>
                <a:lnTo>
                  <a:pt x="48350" y="73360"/>
                </a:lnTo>
                <a:lnTo>
                  <a:pt x="48230" y="73340"/>
                </a:lnTo>
                <a:lnTo>
                  <a:pt x="48170" y="73350"/>
                </a:lnTo>
                <a:lnTo>
                  <a:pt x="48160" y="73350"/>
                </a:lnTo>
                <a:lnTo>
                  <a:pt x="48110" y="73340"/>
                </a:lnTo>
                <a:lnTo>
                  <a:pt x="48040" y="73290"/>
                </a:lnTo>
                <a:lnTo>
                  <a:pt x="47890" y="73140"/>
                </a:lnTo>
                <a:lnTo>
                  <a:pt x="47840" y="73030"/>
                </a:lnTo>
                <a:lnTo>
                  <a:pt x="47840" y="72950"/>
                </a:lnTo>
                <a:lnTo>
                  <a:pt x="47910" y="72780"/>
                </a:lnTo>
                <a:lnTo>
                  <a:pt x="47930" y="72540"/>
                </a:lnTo>
                <a:lnTo>
                  <a:pt x="47940" y="72430"/>
                </a:lnTo>
                <a:lnTo>
                  <a:pt x="47960" y="72360"/>
                </a:lnTo>
                <a:lnTo>
                  <a:pt x="48000" y="72280"/>
                </a:lnTo>
                <a:lnTo>
                  <a:pt x="48040" y="72220"/>
                </a:lnTo>
                <a:lnTo>
                  <a:pt x="48210" y="72080"/>
                </a:lnTo>
                <a:lnTo>
                  <a:pt x="48330" y="71930"/>
                </a:lnTo>
                <a:lnTo>
                  <a:pt x="48360" y="71900"/>
                </a:lnTo>
                <a:lnTo>
                  <a:pt x="48410" y="71870"/>
                </a:lnTo>
                <a:lnTo>
                  <a:pt x="48480" y="71860"/>
                </a:lnTo>
                <a:lnTo>
                  <a:pt x="48550" y="71880"/>
                </a:lnTo>
                <a:lnTo>
                  <a:pt x="48600" y="71900"/>
                </a:lnTo>
                <a:lnTo>
                  <a:pt x="48630" y="71930"/>
                </a:lnTo>
                <a:lnTo>
                  <a:pt x="48650" y="71960"/>
                </a:lnTo>
                <a:lnTo>
                  <a:pt x="48660" y="72000"/>
                </a:lnTo>
                <a:lnTo>
                  <a:pt x="48670" y="72080"/>
                </a:lnTo>
                <a:lnTo>
                  <a:pt x="48670" y="72180"/>
                </a:lnTo>
                <a:lnTo>
                  <a:pt x="48660" y="72420"/>
                </a:lnTo>
                <a:lnTo>
                  <a:pt x="48690" y="72510"/>
                </a:lnTo>
                <a:lnTo>
                  <a:pt x="48730" y="72570"/>
                </a:lnTo>
                <a:lnTo>
                  <a:pt x="48810" y="72590"/>
                </a:lnTo>
                <a:lnTo>
                  <a:pt x="48870" y="72530"/>
                </a:lnTo>
                <a:lnTo>
                  <a:pt x="48920" y="72410"/>
                </a:lnTo>
                <a:lnTo>
                  <a:pt x="48920" y="72140"/>
                </a:lnTo>
                <a:lnTo>
                  <a:pt x="48930" y="71940"/>
                </a:lnTo>
                <a:lnTo>
                  <a:pt x="48950" y="71920"/>
                </a:lnTo>
                <a:lnTo>
                  <a:pt x="49170" y="71780"/>
                </a:lnTo>
                <a:lnTo>
                  <a:pt x="49380" y="71680"/>
                </a:lnTo>
                <a:lnTo>
                  <a:pt x="49540" y="71640"/>
                </a:lnTo>
                <a:lnTo>
                  <a:pt x="49630" y="71650"/>
                </a:lnTo>
                <a:lnTo>
                  <a:pt x="49780" y="71690"/>
                </a:lnTo>
                <a:lnTo>
                  <a:pt x="49860" y="71700"/>
                </a:lnTo>
                <a:lnTo>
                  <a:pt x="49940" y="71690"/>
                </a:lnTo>
                <a:lnTo>
                  <a:pt x="49990" y="71660"/>
                </a:lnTo>
                <a:lnTo>
                  <a:pt x="50030" y="71640"/>
                </a:lnTo>
                <a:lnTo>
                  <a:pt x="50050" y="71620"/>
                </a:lnTo>
                <a:lnTo>
                  <a:pt x="50070" y="71590"/>
                </a:lnTo>
                <a:lnTo>
                  <a:pt x="50100" y="71520"/>
                </a:lnTo>
                <a:lnTo>
                  <a:pt x="50140" y="71360"/>
                </a:lnTo>
                <a:lnTo>
                  <a:pt x="50160" y="71230"/>
                </a:lnTo>
                <a:lnTo>
                  <a:pt x="50170" y="71050"/>
                </a:lnTo>
                <a:lnTo>
                  <a:pt x="50170" y="70710"/>
                </a:lnTo>
                <a:lnTo>
                  <a:pt x="50140" y="70510"/>
                </a:lnTo>
                <a:lnTo>
                  <a:pt x="50100" y="70300"/>
                </a:lnTo>
                <a:lnTo>
                  <a:pt x="50110" y="70200"/>
                </a:lnTo>
                <a:lnTo>
                  <a:pt x="50150" y="70130"/>
                </a:lnTo>
                <a:lnTo>
                  <a:pt x="50250" y="70020"/>
                </a:lnTo>
                <a:lnTo>
                  <a:pt x="50290" y="69920"/>
                </a:lnTo>
                <a:lnTo>
                  <a:pt x="50330" y="69790"/>
                </a:lnTo>
                <a:lnTo>
                  <a:pt x="50380" y="69340"/>
                </a:lnTo>
                <a:lnTo>
                  <a:pt x="50410" y="69210"/>
                </a:lnTo>
                <a:lnTo>
                  <a:pt x="50550" y="68830"/>
                </a:lnTo>
                <a:lnTo>
                  <a:pt x="50600" y="68620"/>
                </a:lnTo>
                <a:lnTo>
                  <a:pt x="50670" y="68210"/>
                </a:lnTo>
                <a:lnTo>
                  <a:pt x="49940" y="68260"/>
                </a:lnTo>
                <a:lnTo>
                  <a:pt x="49720" y="68170"/>
                </a:lnTo>
                <a:lnTo>
                  <a:pt x="49700" y="68090"/>
                </a:lnTo>
                <a:lnTo>
                  <a:pt x="49650" y="67970"/>
                </a:lnTo>
                <a:lnTo>
                  <a:pt x="49560" y="67850"/>
                </a:lnTo>
                <a:lnTo>
                  <a:pt x="49350" y="67690"/>
                </a:lnTo>
                <a:lnTo>
                  <a:pt x="49210" y="67640"/>
                </a:lnTo>
                <a:lnTo>
                  <a:pt x="49100" y="67630"/>
                </a:lnTo>
                <a:lnTo>
                  <a:pt x="48660" y="67810"/>
                </a:lnTo>
                <a:lnTo>
                  <a:pt x="47500" y="67800"/>
                </a:lnTo>
                <a:lnTo>
                  <a:pt x="47230" y="67750"/>
                </a:lnTo>
                <a:lnTo>
                  <a:pt x="47060" y="67690"/>
                </a:lnTo>
                <a:lnTo>
                  <a:pt x="46980" y="67460"/>
                </a:lnTo>
                <a:lnTo>
                  <a:pt x="46970" y="67370"/>
                </a:lnTo>
                <a:lnTo>
                  <a:pt x="46930" y="66940"/>
                </a:lnTo>
                <a:lnTo>
                  <a:pt x="46920" y="66900"/>
                </a:lnTo>
                <a:lnTo>
                  <a:pt x="46900" y="66830"/>
                </a:lnTo>
                <a:lnTo>
                  <a:pt x="46880" y="66610"/>
                </a:lnTo>
                <a:lnTo>
                  <a:pt x="46830" y="66470"/>
                </a:lnTo>
                <a:lnTo>
                  <a:pt x="46690" y="66170"/>
                </a:lnTo>
                <a:lnTo>
                  <a:pt x="46930" y="65800"/>
                </a:lnTo>
                <a:lnTo>
                  <a:pt x="47110" y="65300"/>
                </a:lnTo>
                <a:lnTo>
                  <a:pt x="47070" y="64770"/>
                </a:lnTo>
                <a:lnTo>
                  <a:pt x="47210" y="64370"/>
                </a:lnTo>
                <a:lnTo>
                  <a:pt x="47220" y="64250"/>
                </a:lnTo>
                <a:lnTo>
                  <a:pt x="47250" y="64130"/>
                </a:lnTo>
                <a:lnTo>
                  <a:pt x="47280" y="64040"/>
                </a:lnTo>
                <a:lnTo>
                  <a:pt x="47540" y="63660"/>
                </a:lnTo>
                <a:lnTo>
                  <a:pt x="47590" y="63540"/>
                </a:lnTo>
                <a:lnTo>
                  <a:pt x="47640" y="63390"/>
                </a:lnTo>
                <a:lnTo>
                  <a:pt x="47730" y="62930"/>
                </a:lnTo>
                <a:lnTo>
                  <a:pt x="47790" y="62790"/>
                </a:lnTo>
                <a:lnTo>
                  <a:pt x="47860" y="62710"/>
                </a:lnTo>
                <a:lnTo>
                  <a:pt x="47940" y="62700"/>
                </a:lnTo>
                <a:lnTo>
                  <a:pt x="48510" y="62720"/>
                </a:lnTo>
                <a:lnTo>
                  <a:pt x="48590" y="62700"/>
                </a:lnTo>
                <a:lnTo>
                  <a:pt x="48680" y="62630"/>
                </a:lnTo>
                <a:lnTo>
                  <a:pt x="49340" y="61710"/>
                </a:lnTo>
                <a:lnTo>
                  <a:pt x="49400" y="61580"/>
                </a:lnTo>
                <a:lnTo>
                  <a:pt x="49420" y="61470"/>
                </a:lnTo>
                <a:lnTo>
                  <a:pt x="49400" y="61390"/>
                </a:lnTo>
                <a:lnTo>
                  <a:pt x="49350" y="61340"/>
                </a:lnTo>
                <a:lnTo>
                  <a:pt x="49300" y="61290"/>
                </a:lnTo>
                <a:lnTo>
                  <a:pt x="49100" y="61170"/>
                </a:lnTo>
                <a:lnTo>
                  <a:pt x="48990" y="61050"/>
                </a:lnTo>
                <a:lnTo>
                  <a:pt x="49050" y="60830"/>
                </a:lnTo>
                <a:lnTo>
                  <a:pt x="49490" y="60170"/>
                </a:lnTo>
                <a:lnTo>
                  <a:pt x="49650" y="59850"/>
                </a:lnTo>
                <a:lnTo>
                  <a:pt x="49700" y="59670"/>
                </a:lnTo>
                <a:lnTo>
                  <a:pt x="49770" y="59560"/>
                </a:lnTo>
                <a:lnTo>
                  <a:pt x="49890" y="59430"/>
                </a:lnTo>
                <a:lnTo>
                  <a:pt x="50260" y="59140"/>
                </a:lnTo>
                <a:lnTo>
                  <a:pt x="50400" y="58990"/>
                </a:lnTo>
                <a:lnTo>
                  <a:pt x="50520" y="58800"/>
                </a:lnTo>
                <a:lnTo>
                  <a:pt x="50740" y="58370"/>
                </a:lnTo>
                <a:lnTo>
                  <a:pt x="51120" y="57470"/>
                </a:lnTo>
                <a:lnTo>
                  <a:pt x="51350" y="57100"/>
                </a:lnTo>
                <a:lnTo>
                  <a:pt x="51630" y="56950"/>
                </a:lnTo>
                <a:lnTo>
                  <a:pt x="51950" y="56870"/>
                </a:lnTo>
                <a:lnTo>
                  <a:pt x="52190" y="56700"/>
                </a:lnTo>
                <a:lnTo>
                  <a:pt x="53170" y="57490"/>
                </a:lnTo>
                <a:lnTo>
                  <a:pt x="54050" y="57910"/>
                </a:lnTo>
                <a:lnTo>
                  <a:pt x="54120" y="57970"/>
                </a:lnTo>
                <a:lnTo>
                  <a:pt x="54180" y="58070"/>
                </a:lnTo>
                <a:lnTo>
                  <a:pt x="54240" y="58250"/>
                </a:lnTo>
                <a:lnTo>
                  <a:pt x="54310" y="58480"/>
                </a:lnTo>
                <a:lnTo>
                  <a:pt x="54340" y="58550"/>
                </a:lnTo>
                <a:lnTo>
                  <a:pt x="54390" y="58700"/>
                </a:lnTo>
                <a:lnTo>
                  <a:pt x="54400" y="58780"/>
                </a:lnTo>
                <a:lnTo>
                  <a:pt x="54390" y="58830"/>
                </a:lnTo>
                <a:lnTo>
                  <a:pt x="54370" y="58890"/>
                </a:lnTo>
                <a:lnTo>
                  <a:pt x="54310" y="59020"/>
                </a:lnTo>
                <a:lnTo>
                  <a:pt x="54280" y="59100"/>
                </a:lnTo>
                <a:lnTo>
                  <a:pt x="54270" y="59190"/>
                </a:lnTo>
                <a:lnTo>
                  <a:pt x="54260" y="59280"/>
                </a:lnTo>
                <a:lnTo>
                  <a:pt x="54260" y="59470"/>
                </a:lnTo>
                <a:lnTo>
                  <a:pt x="54260" y="59560"/>
                </a:lnTo>
                <a:lnTo>
                  <a:pt x="54230" y="59630"/>
                </a:lnTo>
                <a:lnTo>
                  <a:pt x="54180" y="59690"/>
                </a:lnTo>
                <a:lnTo>
                  <a:pt x="54110" y="59720"/>
                </a:lnTo>
                <a:lnTo>
                  <a:pt x="53950" y="59760"/>
                </a:lnTo>
                <a:lnTo>
                  <a:pt x="53880" y="59790"/>
                </a:lnTo>
                <a:lnTo>
                  <a:pt x="53840" y="59860"/>
                </a:lnTo>
                <a:lnTo>
                  <a:pt x="53810" y="59930"/>
                </a:lnTo>
                <a:lnTo>
                  <a:pt x="53790" y="60020"/>
                </a:lnTo>
                <a:lnTo>
                  <a:pt x="53780" y="60110"/>
                </a:lnTo>
                <a:lnTo>
                  <a:pt x="53780" y="60200"/>
                </a:lnTo>
                <a:lnTo>
                  <a:pt x="53790" y="60290"/>
                </a:lnTo>
                <a:lnTo>
                  <a:pt x="53810" y="60370"/>
                </a:lnTo>
                <a:lnTo>
                  <a:pt x="53840" y="60450"/>
                </a:lnTo>
                <a:lnTo>
                  <a:pt x="53910" y="60560"/>
                </a:lnTo>
                <a:lnTo>
                  <a:pt x="53950" y="60610"/>
                </a:lnTo>
                <a:lnTo>
                  <a:pt x="53970" y="60650"/>
                </a:lnTo>
                <a:lnTo>
                  <a:pt x="53990" y="60700"/>
                </a:lnTo>
                <a:lnTo>
                  <a:pt x="53980" y="60770"/>
                </a:lnTo>
                <a:lnTo>
                  <a:pt x="53940" y="60820"/>
                </a:lnTo>
                <a:lnTo>
                  <a:pt x="53870" y="60850"/>
                </a:lnTo>
                <a:lnTo>
                  <a:pt x="53790" y="60850"/>
                </a:lnTo>
                <a:lnTo>
                  <a:pt x="53530" y="60810"/>
                </a:lnTo>
                <a:lnTo>
                  <a:pt x="53460" y="60830"/>
                </a:lnTo>
                <a:lnTo>
                  <a:pt x="53390" y="60860"/>
                </a:lnTo>
                <a:lnTo>
                  <a:pt x="53350" y="60920"/>
                </a:lnTo>
                <a:lnTo>
                  <a:pt x="53320" y="60990"/>
                </a:lnTo>
                <a:lnTo>
                  <a:pt x="53320" y="61080"/>
                </a:lnTo>
                <a:lnTo>
                  <a:pt x="53330" y="61150"/>
                </a:lnTo>
                <a:lnTo>
                  <a:pt x="53370" y="61220"/>
                </a:lnTo>
                <a:lnTo>
                  <a:pt x="53580" y="61470"/>
                </a:lnTo>
                <a:lnTo>
                  <a:pt x="53630" y="61560"/>
                </a:lnTo>
                <a:lnTo>
                  <a:pt x="53670" y="61640"/>
                </a:lnTo>
                <a:lnTo>
                  <a:pt x="53680" y="61730"/>
                </a:lnTo>
                <a:lnTo>
                  <a:pt x="53660" y="61810"/>
                </a:lnTo>
                <a:lnTo>
                  <a:pt x="53640" y="61890"/>
                </a:lnTo>
                <a:lnTo>
                  <a:pt x="53610" y="61950"/>
                </a:lnTo>
                <a:lnTo>
                  <a:pt x="53550" y="62040"/>
                </a:lnTo>
                <a:lnTo>
                  <a:pt x="53460" y="62140"/>
                </a:lnTo>
                <a:lnTo>
                  <a:pt x="53360" y="62240"/>
                </a:lnTo>
                <a:lnTo>
                  <a:pt x="53300" y="62270"/>
                </a:lnTo>
                <a:lnTo>
                  <a:pt x="53240" y="62280"/>
                </a:lnTo>
                <a:lnTo>
                  <a:pt x="53180" y="62280"/>
                </a:lnTo>
                <a:lnTo>
                  <a:pt x="53110" y="62260"/>
                </a:lnTo>
                <a:lnTo>
                  <a:pt x="52900" y="62160"/>
                </a:lnTo>
                <a:lnTo>
                  <a:pt x="52830" y="62140"/>
                </a:lnTo>
                <a:lnTo>
                  <a:pt x="52750" y="62130"/>
                </a:lnTo>
                <a:lnTo>
                  <a:pt x="52690" y="62160"/>
                </a:lnTo>
                <a:lnTo>
                  <a:pt x="52650" y="62220"/>
                </a:lnTo>
                <a:lnTo>
                  <a:pt x="52650" y="62290"/>
                </a:lnTo>
                <a:lnTo>
                  <a:pt x="52670" y="62360"/>
                </a:lnTo>
                <a:lnTo>
                  <a:pt x="52700" y="62410"/>
                </a:lnTo>
                <a:lnTo>
                  <a:pt x="52790" y="62540"/>
                </a:lnTo>
                <a:lnTo>
                  <a:pt x="52820" y="62620"/>
                </a:lnTo>
                <a:lnTo>
                  <a:pt x="52830" y="62700"/>
                </a:lnTo>
                <a:lnTo>
                  <a:pt x="52820" y="62870"/>
                </a:lnTo>
                <a:lnTo>
                  <a:pt x="52830" y="62950"/>
                </a:lnTo>
                <a:lnTo>
                  <a:pt x="52860" y="63020"/>
                </a:lnTo>
                <a:lnTo>
                  <a:pt x="52900" y="63090"/>
                </a:lnTo>
                <a:lnTo>
                  <a:pt x="52960" y="63160"/>
                </a:lnTo>
                <a:lnTo>
                  <a:pt x="53050" y="63220"/>
                </a:lnTo>
                <a:lnTo>
                  <a:pt x="53310" y="63320"/>
                </a:lnTo>
                <a:lnTo>
                  <a:pt x="53360" y="63360"/>
                </a:lnTo>
                <a:lnTo>
                  <a:pt x="53400" y="63430"/>
                </a:lnTo>
                <a:lnTo>
                  <a:pt x="53420" y="63520"/>
                </a:lnTo>
                <a:lnTo>
                  <a:pt x="53420" y="63600"/>
                </a:lnTo>
                <a:lnTo>
                  <a:pt x="53450" y="63710"/>
                </a:lnTo>
                <a:lnTo>
                  <a:pt x="53540" y="63910"/>
                </a:lnTo>
                <a:lnTo>
                  <a:pt x="53600" y="63940"/>
                </a:lnTo>
                <a:lnTo>
                  <a:pt x="53710" y="63940"/>
                </a:lnTo>
                <a:lnTo>
                  <a:pt x="53880" y="63760"/>
                </a:lnTo>
                <a:lnTo>
                  <a:pt x="53950" y="63640"/>
                </a:lnTo>
                <a:lnTo>
                  <a:pt x="53980" y="63530"/>
                </a:lnTo>
                <a:lnTo>
                  <a:pt x="53900" y="63210"/>
                </a:lnTo>
                <a:lnTo>
                  <a:pt x="53910" y="63140"/>
                </a:lnTo>
                <a:lnTo>
                  <a:pt x="53950" y="63110"/>
                </a:lnTo>
                <a:lnTo>
                  <a:pt x="54020" y="63140"/>
                </a:lnTo>
                <a:lnTo>
                  <a:pt x="54140" y="63270"/>
                </a:lnTo>
                <a:lnTo>
                  <a:pt x="54180" y="63310"/>
                </a:lnTo>
                <a:lnTo>
                  <a:pt x="54250" y="63310"/>
                </a:lnTo>
                <a:lnTo>
                  <a:pt x="54340" y="63260"/>
                </a:lnTo>
                <a:lnTo>
                  <a:pt x="54570" y="62950"/>
                </a:lnTo>
                <a:lnTo>
                  <a:pt x="54750" y="62760"/>
                </a:lnTo>
                <a:lnTo>
                  <a:pt x="55200" y="62380"/>
                </a:lnTo>
                <a:lnTo>
                  <a:pt x="55230" y="62340"/>
                </a:lnTo>
                <a:lnTo>
                  <a:pt x="55300" y="62230"/>
                </a:lnTo>
                <a:lnTo>
                  <a:pt x="55320" y="62160"/>
                </a:lnTo>
                <a:lnTo>
                  <a:pt x="55340" y="62090"/>
                </a:lnTo>
                <a:lnTo>
                  <a:pt x="55320" y="62020"/>
                </a:lnTo>
                <a:lnTo>
                  <a:pt x="55280" y="61960"/>
                </a:lnTo>
                <a:lnTo>
                  <a:pt x="55240" y="61910"/>
                </a:lnTo>
                <a:lnTo>
                  <a:pt x="55220" y="61880"/>
                </a:lnTo>
                <a:lnTo>
                  <a:pt x="55250" y="61820"/>
                </a:lnTo>
                <a:lnTo>
                  <a:pt x="55330" y="61750"/>
                </a:lnTo>
                <a:lnTo>
                  <a:pt x="55510" y="61640"/>
                </a:lnTo>
                <a:lnTo>
                  <a:pt x="55670" y="61490"/>
                </a:lnTo>
                <a:lnTo>
                  <a:pt x="55810" y="61300"/>
                </a:lnTo>
                <a:lnTo>
                  <a:pt x="56060" y="61280"/>
                </a:lnTo>
                <a:lnTo>
                  <a:pt x="56970" y="61600"/>
                </a:lnTo>
                <a:lnTo>
                  <a:pt x="57110" y="61860"/>
                </a:lnTo>
                <a:lnTo>
                  <a:pt x="57200" y="61980"/>
                </a:lnTo>
                <a:lnTo>
                  <a:pt x="57250" y="62040"/>
                </a:lnTo>
                <a:lnTo>
                  <a:pt x="57370" y="62120"/>
                </a:lnTo>
                <a:lnTo>
                  <a:pt x="57450" y="62150"/>
                </a:lnTo>
                <a:lnTo>
                  <a:pt x="57820" y="62210"/>
                </a:lnTo>
                <a:lnTo>
                  <a:pt x="57900" y="62240"/>
                </a:lnTo>
                <a:lnTo>
                  <a:pt x="57950" y="62290"/>
                </a:lnTo>
                <a:lnTo>
                  <a:pt x="57960" y="62370"/>
                </a:lnTo>
                <a:lnTo>
                  <a:pt x="57910" y="62470"/>
                </a:lnTo>
                <a:lnTo>
                  <a:pt x="57860" y="62540"/>
                </a:lnTo>
                <a:lnTo>
                  <a:pt x="57620" y="62720"/>
                </a:lnTo>
                <a:lnTo>
                  <a:pt x="57510" y="62820"/>
                </a:lnTo>
                <a:lnTo>
                  <a:pt x="57470" y="62880"/>
                </a:lnTo>
                <a:lnTo>
                  <a:pt x="57330" y="63170"/>
                </a:lnTo>
                <a:lnTo>
                  <a:pt x="57290" y="63270"/>
                </a:lnTo>
                <a:lnTo>
                  <a:pt x="57260" y="63420"/>
                </a:lnTo>
                <a:lnTo>
                  <a:pt x="57250" y="63680"/>
                </a:lnTo>
                <a:lnTo>
                  <a:pt x="57180" y="63930"/>
                </a:lnTo>
                <a:lnTo>
                  <a:pt x="57190" y="64040"/>
                </a:lnTo>
                <a:lnTo>
                  <a:pt x="57230" y="64170"/>
                </a:lnTo>
                <a:lnTo>
                  <a:pt x="57360" y="64380"/>
                </a:lnTo>
                <a:lnTo>
                  <a:pt x="57440" y="64490"/>
                </a:lnTo>
                <a:lnTo>
                  <a:pt x="57570" y="64620"/>
                </a:lnTo>
                <a:lnTo>
                  <a:pt x="57660" y="64870"/>
                </a:lnTo>
                <a:lnTo>
                  <a:pt x="57800" y="656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