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Sligo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Sli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00" y="26490"/>
                </a:moveTo>
                <a:lnTo>
                  <a:pt x="48010" y="26520"/>
                </a:lnTo>
                <a:lnTo>
                  <a:pt x="48090" y="26870"/>
                </a:lnTo>
                <a:lnTo>
                  <a:pt x="48000" y="27000"/>
                </a:lnTo>
                <a:lnTo>
                  <a:pt x="47900" y="27080"/>
                </a:lnTo>
                <a:lnTo>
                  <a:pt x="47780" y="27210"/>
                </a:lnTo>
                <a:lnTo>
                  <a:pt x="47590" y="27500"/>
                </a:lnTo>
                <a:lnTo>
                  <a:pt x="47550" y="27640"/>
                </a:lnTo>
                <a:lnTo>
                  <a:pt x="47580" y="27720"/>
                </a:lnTo>
                <a:lnTo>
                  <a:pt x="47660" y="27720"/>
                </a:lnTo>
                <a:lnTo>
                  <a:pt x="47720" y="27690"/>
                </a:lnTo>
                <a:lnTo>
                  <a:pt x="47830" y="27580"/>
                </a:lnTo>
                <a:lnTo>
                  <a:pt x="47900" y="27560"/>
                </a:lnTo>
                <a:lnTo>
                  <a:pt x="47980" y="27560"/>
                </a:lnTo>
                <a:lnTo>
                  <a:pt x="48350" y="27660"/>
                </a:lnTo>
                <a:lnTo>
                  <a:pt x="48440" y="27760"/>
                </a:lnTo>
                <a:lnTo>
                  <a:pt x="48460" y="27850"/>
                </a:lnTo>
                <a:lnTo>
                  <a:pt x="48450" y="27940"/>
                </a:lnTo>
                <a:lnTo>
                  <a:pt x="48420" y="28020"/>
                </a:lnTo>
                <a:lnTo>
                  <a:pt x="48400" y="28150"/>
                </a:lnTo>
                <a:lnTo>
                  <a:pt x="48340" y="28590"/>
                </a:lnTo>
                <a:lnTo>
                  <a:pt x="48310" y="28740"/>
                </a:lnTo>
                <a:lnTo>
                  <a:pt x="48260" y="28840"/>
                </a:lnTo>
                <a:lnTo>
                  <a:pt x="48200" y="28890"/>
                </a:lnTo>
                <a:lnTo>
                  <a:pt x="48140" y="28930"/>
                </a:lnTo>
                <a:lnTo>
                  <a:pt x="48060" y="28990"/>
                </a:lnTo>
                <a:lnTo>
                  <a:pt x="47990" y="29090"/>
                </a:lnTo>
                <a:lnTo>
                  <a:pt x="47920" y="29260"/>
                </a:lnTo>
                <a:lnTo>
                  <a:pt x="47910" y="29380"/>
                </a:lnTo>
                <a:lnTo>
                  <a:pt x="47920" y="29490"/>
                </a:lnTo>
                <a:lnTo>
                  <a:pt x="48020" y="29970"/>
                </a:lnTo>
                <a:lnTo>
                  <a:pt x="48050" y="30060"/>
                </a:lnTo>
                <a:lnTo>
                  <a:pt x="48100" y="30130"/>
                </a:lnTo>
                <a:lnTo>
                  <a:pt x="48180" y="30170"/>
                </a:lnTo>
                <a:lnTo>
                  <a:pt x="48280" y="30240"/>
                </a:lnTo>
                <a:lnTo>
                  <a:pt x="48390" y="30370"/>
                </a:lnTo>
                <a:lnTo>
                  <a:pt x="48510" y="30750"/>
                </a:lnTo>
                <a:lnTo>
                  <a:pt x="48550" y="30990"/>
                </a:lnTo>
                <a:lnTo>
                  <a:pt x="48570" y="31350"/>
                </a:lnTo>
                <a:lnTo>
                  <a:pt x="48600" y="31550"/>
                </a:lnTo>
                <a:lnTo>
                  <a:pt x="48670" y="31820"/>
                </a:lnTo>
                <a:lnTo>
                  <a:pt x="48690" y="31970"/>
                </a:lnTo>
                <a:lnTo>
                  <a:pt x="48690" y="32100"/>
                </a:lnTo>
                <a:lnTo>
                  <a:pt x="48650" y="32510"/>
                </a:lnTo>
                <a:lnTo>
                  <a:pt x="48590" y="32790"/>
                </a:lnTo>
                <a:lnTo>
                  <a:pt x="48610" y="32890"/>
                </a:lnTo>
                <a:lnTo>
                  <a:pt x="48650" y="32960"/>
                </a:lnTo>
                <a:lnTo>
                  <a:pt x="48810" y="33060"/>
                </a:lnTo>
                <a:lnTo>
                  <a:pt x="48890" y="33190"/>
                </a:lnTo>
                <a:lnTo>
                  <a:pt x="48920" y="33310"/>
                </a:lnTo>
                <a:lnTo>
                  <a:pt x="48920" y="33470"/>
                </a:lnTo>
                <a:lnTo>
                  <a:pt x="48960" y="33550"/>
                </a:lnTo>
                <a:lnTo>
                  <a:pt x="49000" y="33620"/>
                </a:lnTo>
                <a:lnTo>
                  <a:pt x="49420" y="33960"/>
                </a:lnTo>
                <a:lnTo>
                  <a:pt x="49490" y="33990"/>
                </a:lnTo>
                <a:lnTo>
                  <a:pt x="49580" y="33990"/>
                </a:lnTo>
                <a:lnTo>
                  <a:pt x="49890" y="33890"/>
                </a:lnTo>
                <a:lnTo>
                  <a:pt x="49970" y="33880"/>
                </a:lnTo>
                <a:lnTo>
                  <a:pt x="50070" y="33890"/>
                </a:lnTo>
                <a:lnTo>
                  <a:pt x="50150" y="33910"/>
                </a:lnTo>
                <a:lnTo>
                  <a:pt x="50230" y="33950"/>
                </a:lnTo>
                <a:lnTo>
                  <a:pt x="50290" y="33990"/>
                </a:lnTo>
                <a:lnTo>
                  <a:pt x="50350" y="34050"/>
                </a:lnTo>
                <a:lnTo>
                  <a:pt x="50760" y="34700"/>
                </a:lnTo>
                <a:lnTo>
                  <a:pt x="50870" y="34820"/>
                </a:lnTo>
                <a:lnTo>
                  <a:pt x="51080" y="34970"/>
                </a:lnTo>
                <a:lnTo>
                  <a:pt x="51080" y="35210"/>
                </a:lnTo>
                <a:lnTo>
                  <a:pt x="51020" y="35330"/>
                </a:lnTo>
                <a:lnTo>
                  <a:pt x="50960" y="35420"/>
                </a:lnTo>
                <a:lnTo>
                  <a:pt x="50820" y="35520"/>
                </a:lnTo>
                <a:lnTo>
                  <a:pt x="50550" y="35610"/>
                </a:lnTo>
                <a:lnTo>
                  <a:pt x="50410" y="35690"/>
                </a:lnTo>
                <a:lnTo>
                  <a:pt x="50360" y="35790"/>
                </a:lnTo>
                <a:lnTo>
                  <a:pt x="50300" y="35960"/>
                </a:lnTo>
                <a:lnTo>
                  <a:pt x="50220" y="36070"/>
                </a:lnTo>
                <a:lnTo>
                  <a:pt x="50080" y="36190"/>
                </a:lnTo>
                <a:lnTo>
                  <a:pt x="50040" y="36280"/>
                </a:lnTo>
                <a:lnTo>
                  <a:pt x="50030" y="36370"/>
                </a:lnTo>
                <a:lnTo>
                  <a:pt x="50050" y="36470"/>
                </a:lnTo>
                <a:lnTo>
                  <a:pt x="50040" y="36580"/>
                </a:lnTo>
                <a:lnTo>
                  <a:pt x="49980" y="36600"/>
                </a:lnTo>
                <a:lnTo>
                  <a:pt x="49940" y="36570"/>
                </a:lnTo>
                <a:lnTo>
                  <a:pt x="49830" y="36470"/>
                </a:lnTo>
                <a:lnTo>
                  <a:pt x="49730" y="36450"/>
                </a:lnTo>
                <a:lnTo>
                  <a:pt x="49590" y="36480"/>
                </a:lnTo>
                <a:lnTo>
                  <a:pt x="49300" y="36640"/>
                </a:lnTo>
                <a:lnTo>
                  <a:pt x="49180" y="36750"/>
                </a:lnTo>
                <a:lnTo>
                  <a:pt x="49110" y="36870"/>
                </a:lnTo>
                <a:lnTo>
                  <a:pt x="49040" y="37130"/>
                </a:lnTo>
                <a:lnTo>
                  <a:pt x="48960" y="37340"/>
                </a:lnTo>
                <a:lnTo>
                  <a:pt x="48890" y="37420"/>
                </a:lnTo>
                <a:lnTo>
                  <a:pt x="48850" y="37470"/>
                </a:lnTo>
                <a:lnTo>
                  <a:pt x="48690" y="37510"/>
                </a:lnTo>
                <a:lnTo>
                  <a:pt x="48600" y="37490"/>
                </a:lnTo>
                <a:lnTo>
                  <a:pt x="48440" y="37430"/>
                </a:lnTo>
                <a:lnTo>
                  <a:pt x="48320" y="37420"/>
                </a:lnTo>
                <a:lnTo>
                  <a:pt x="48190" y="37440"/>
                </a:lnTo>
                <a:lnTo>
                  <a:pt x="47960" y="37530"/>
                </a:lnTo>
                <a:lnTo>
                  <a:pt x="47900" y="37600"/>
                </a:lnTo>
                <a:lnTo>
                  <a:pt x="47900" y="37680"/>
                </a:lnTo>
                <a:lnTo>
                  <a:pt x="47910" y="37780"/>
                </a:lnTo>
                <a:lnTo>
                  <a:pt x="47890" y="37920"/>
                </a:lnTo>
                <a:lnTo>
                  <a:pt x="47780" y="38180"/>
                </a:lnTo>
                <a:lnTo>
                  <a:pt x="47760" y="38290"/>
                </a:lnTo>
                <a:lnTo>
                  <a:pt x="47740" y="38380"/>
                </a:lnTo>
                <a:lnTo>
                  <a:pt x="47740" y="38420"/>
                </a:lnTo>
                <a:lnTo>
                  <a:pt x="47760" y="38450"/>
                </a:lnTo>
                <a:lnTo>
                  <a:pt x="47810" y="38490"/>
                </a:lnTo>
                <a:lnTo>
                  <a:pt x="48090" y="38640"/>
                </a:lnTo>
                <a:lnTo>
                  <a:pt x="48160" y="38670"/>
                </a:lnTo>
                <a:lnTo>
                  <a:pt x="48330" y="38670"/>
                </a:lnTo>
                <a:lnTo>
                  <a:pt x="48410" y="38700"/>
                </a:lnTo>
                <a:lnTo>
                  <a:pt x="48450" y="38750"/>
                </a:lnTo>
                <a:lnTo>
                  <a:pt x="48480" y="38820"/>
                </a:lnTo>
                <a:lnTo>
                  <a:pt x="48500" y="38910"/>
                </a:lnTo>
                <a:lnTo>
                  <a:pt x="48530" y="38980"/>
                </a:lnTo>
                <a:lnTo>
                  <a:pt x="48620" y="39110"/>
                </a:lnTo>
                <a:lnTo>
                  <a:pt x="48650" y="39200"/>
                </a:lnTo>
                <a:lnTo>
                  <a:pt x="48610" y="39260"/>
                </a:lnTo>
                <a:lnTo>
                  <a:pt x="48550" y="39290"/>
                </a:lnTo>
                <a:lnTo>
                  <a:pt x="47440" y="39220"/>
                </a:lnTo>
                <a:lnTo>
                  <a:pt x="47300" y="39250"/>
                </a:lnTo>
                <a:lnTo>
                  <a:pt x="47230" y="39300"/>
                </a:lnTo>
                <a:lnTo>
                  <a:pt x="47210" y="39350"/>
                </a:lnTo>
                <a:lnTo>
                  <a:pt x="47250" y="39390"/>
                </a:lnTo>
                <a:lnTo>
                  <a:pt x="47290" y="39410"/>
                </a:lnTo>
                <a:lnTo>
                  <a:pt x="47320" y="39470"/>
                </a:lnTo>
                <a:lnTo>
                  <a:pt x="47280" y="39520"/>
                </a:lnTo>
                <a:lnTo>
                  <a:pt x="47220" y="39550"/>
                </a:lnTo>
                <a:lnTo>
                  <a:pt x="47130" y="39560"/>
                </a:lnTo>
                <a:lnTo>
                  <a:pt x="47040" y="39560"/>
                </a:lnTo>
                <a:lnTo>
                  <a:pt x="46950" y="39540"/>
                </a:lnTo>
                <a:lnTo>
                  <a:pt x="46800" y="39470"/>
                </a:lnTo>
                <a:lnTo>
                  <a:pt x="46510" y="39270"/>
                </a:lnTo>
                <a:lnTo>
                  <a:pt x="46270" y="39210"/>
                </a:lnTo>
                <a:lnTo>
                  <a:pt x="46210" y="39170"/>
                </a:lnTo>
                <a:lnTo>
                  <a:pt x="46160" y="39110"/>
                </a:lnTo>
                <a:lnTo>
                  <a:pt x="46140" y="39020"/>
                </a:lnTo>
                <a:lnTo>
                  <a:pt x="46120" y="38840"/>
                </a:lnTo>
                <a:lnTo>
                  <a:pt x="46100" y="38750"/>
                </a:lnTo>
                <a:lnTo>
                  <a:pt x="46070" y="38680"/>
                </a:lnTo>
                <a:lnTo>
                  <a:pt x="46020" y="38620"/>
                </a:lnTo>
                <a:lnTo>
                  <a:pt x="45960" y="38570"/>
                </a:lnTo>
                <a:lnTo>
                  <a:pt x="45880" y="38540"/>
                </a:lnTo>
                <a:lnTo>
                  <a:pt x="45430" y="38560"/>
                </a:lnTo>
                <a:lnTo>
                  <a:pt x="45350" y="38550"/>
                </a:lnTo>
                <a:lnTo>
                  <a:pt x="45230" y="38480"/>
                </a:lnTo>
                <a:lnTo>
                  <a:pt x="45170" y="38120"/>
                </a:lnTo>
                <a:lnTo>
                  <a:pt x="45210" y="37410"/>
                </a:lnTo>
                <a:lnTo>
                  <a:pt x="45180" y="37260"/>
                </a:lnTo>
                <a:lnTo>
                  <a:pt x="45140" y="37160"/>
                </a:lnTo>
                <a:lnTo>
                  <a:pt x="44380" y="36750"/>
                </a:lnTo>
                <a:lnTo>
                  <a:pt x="44290" y="36730"/>
                </a:lnTo>
                <a:lnTo>
                  <a:pt x="44190" y="36730"/>
                </a:lnTo>
                <a:lnTo>
                  <a:pt x="44120" y="36750"/>
                </a:lnTo>
                <a:lnTo>
                  <a:pt x="44050" y="36790"/>
                </a:lnTo>
                <a:lnTo>
                  <a:pt x="44010" y="36850"/>
                </a:lnTo>
                <a:lnTo>
                  <a:pt x="43980" y="36930"/>
                </a:lnTo>
                <a:lnTo>
                  <a:pt x="43960" y="37110"/>
                </a:lnTo>
                <a:lnTo>
                  <a:pt x="43940" y="37190"/>
                </a:lnTo>
                <a:lnTo>
                  <a:pt x="43890" y="37250"/>
                </a:lnTo>
                <a:lnTo>
                  <a:pt x="43830" y="37300"/>
                </a:lnTo>
                <a:lnTo>
                  <a:pt x="43760" y="37340"/>
                </a:lnTo>
                <a:lnTo>
                  <a:pt x="43470" y="37450"/>
                </a:lnTo>
                <a:lnTo>
                  <a:pt x="43420" y="37490"/>
                </a:lnTo>
                <a:lnTo>
                  <a:pt x="43350" y="37580"/>
                </a:lnTo>
                <a:lnTo>
                  <a:pt x="43280" y="37650"/>
                </a:lnTo>
                <a:lnTo>
                  <a:pt x="43120" y="37680"/>
                </a:lnTo>
                <a:lnTo>
                  <a:pt x="43020" y="37720"/>
                </a:lnTo>
                <a:lnTo>
                  <a:pt x="42950" y="37770"/>
                </a:lnTo>
                <a:lnTo>
                  <a:pt x="42830" y="37980"/>
                </a:lnTo>
                <a:lnTo>
                  <a:pt x="42730" y="38090"/>
                </a:lnTo>
                <a:lnTo>
                  <a:pt x="42600" y="38130"/>
                </a:lnTo>
                <a:lnTo>
                  <a:pt x="42000" y="38200"/>
                </a:lnTo>
                <a:lnTo>
                  <a:pt x="41620" y="38140"/>
                </a:lnTo>
                <a:lnTo>
                  <a:pt x="41550" y="38090"/>
                </a:lnTo>
                <a:lnTo>
                  <a:pt x="41500" y="38040"/>
                </a:lnTo>
                <a:lnTo>
                  <a:pt x="41410" y="37790"/>
                </a:lnTo>
                <a:lnTo>
                  <a:pt x="41210" y="37600"/>
                </a:lnTo>
                <a:lnTo>
                  <a:pt x="41180" y="37540"/>
                </a:lnTo>
                <a:lnTo>
                  <a:pt x="41170" y="37510"/>
                </a:lnTo>
                <a:lnTo>
                  <a:pt x="41110" y="37260"/>
                </a:lnTo>
                <a:lnTo>
                  <a:pt x="41110" y="37160"/>
                </a:lnTo>
                <a:lnTo>
                  <a:pt x="41080" y="37050"/>
                </a:lnTo>
                <a:lnTo>
                  <a:pt x="41020" y="37000"/>
                </a:lnTo>
                <a:lnTo>
                  <a:pt x="40940" y="36990"/>
                </a:lnTo>
                <a:lnTo>
                  <a:pt x="40860" y="37010"/>
                </a:lnTo>
                <a:lnTo>
                  <a:pt x="40640" y="37130"/>
                </a:lnTo>
                <a:lnTo>
                  <a:pt x="40540" y="37160"/>
                </a:lnTo>
                <a:lnTo>
                  <a:pt x="40390" y="37190"/>
                </a:lnTo>
                <a:lnTo>
                  <a:pt x="40290" y="37150"/>
                </a:lnTo>
                <a:lnTo>
                  <a:pt x="40040" y="37000"/>
                </a:lnTo>
                <a:lnTo>
                  <a:pt x="39570" y="36930"/>
                </a:lnTo>
                <a:lnTo>
                  <a:pt x="39440" y="36890"/>
                </a:lnTo>
                <a:lnTo>
                  <a:pt x="39360" y="36810"/>
                </a:lnTo>
                <a:lnTo>
                  <a:pt x="39360" y="36730"/>
                </a:lnTo>
                <a:lnTo>
                  <a:pt x="39360" y="36630"/>
                </a:lnTo>
                <a:lnTo>
                  <a:pt x="39380" y="36540"/>
                </a:lnTo>
                <a:lnTo>
                  <a:pt x="39460" y="36300"/>
                </a:lnTo>
                <a:lnTo>
                  <a:pt x="39510" y="36190"/>
                </a:lnTo>
                <a:lnTo>
                  <a:pt x="39550" y="36140"/>
                </a:lnTo>
                <a:lnTo>
                  <a:pt x="39590" y="36090"/>
                </a:lnTo>
                <a:lnTo>
                  <a:pt x="39790" y="35970"/>
                </a:lnTo>
                <a:lnTo>
                  <a:pt x="39850" y="35930"/>
                </a:lnTo>
                <a:lnTo>
                  <a:pt x="39890" y="35860"/>
                </a:lnTo>
                <a:lnTo>
                  <a:pt x="39910" y="35780"/>
                </a:lnTo>
                <a:lnTo>
                  <a:pt x="39910" y="35690"/>
                </a:lnTo>
                <a:lnTo>
                  <a:pt x="39930" y="35600"/>
                </a:lnTo>
                <a:lnTo>
                  <a:pt x="39960" y="35540"/>
                </a:lnTo>
                <a:lnTo>
                  <a:pt x="40010" y="35480"/>
                </a:lnTo>
                <a:lnTo>
                  <a:pt x="40070" y="35430"/>
                </a:lnTo>
                <a:lnTo>
                  <a:pt x="40120" y="35370"/>
                </a:lnTo>
                <a:lnTo>
                  <a:pt x="40170" y="35200"/>
                </a:lnTo>
                <a:lnTo>
                  <a:pt x="40210" y="35140"/>
                </a:lnTo>
                <a:lnTo>
                  <a:pt x="40270" y="35090"/>
                </a:lnTo>
                <a:lnTo>
                  <a:pt x="40500" y="35010"/>
                </a:lnTo>
                <a:lnTo>
                  <a:pt x="40560" y="34960"/>
                </a:lnTo>
                <a:lnTo>
                  <a:pt x="40580" y="34880"/>
                </a:lnTo>
                <a:lnTo>
                  <a:pt x="40550" y="34770"/>
                </a:lnTo>
                <a:lnTo>
                  <a:pt x="40370" y="34530"/>
                </a:lnTo>
                <a:lnTo>
                  <a:pt x="40320" y="34430"/>
                </a:lnTo>
                <a:lnTo>
                  <a:pt x="40220" y="34190"/>
                </a:lnTo>
                <a:lnTo>
                  <a:pt x="40140" y="34100"/>
                </a:lnTo>
                <a:lnTo>
                  <a:pt x="40020" y="34030"/>
                </a:lnTo>
                <a:lnTo>
                  <a:pt x="39110" y="33830"/>
                </a:lnTo>
                <a:lnTo>
                  <a:pt x="39030" y="33840"/>
                </a:lnTo>
                <a:lnTo>
                  <a:pt x="38870" y="33900"/>
                </a:lnTo>
                <a:lnTo>
                  <a:pt x="38810" y="33950"/>
                </a:lnTo>
                <a:lnTo>
                  <a:pt x="38770" y="34020"/>
                </a:lnTo>
                <a:lnTo>
                  <a:pt x="38740" y="34090"/>
                </a:lnTo>
                <a:lnTo>
                  <a:pt x="38690" y="34140"/>
                </a:lnTo>
                <a:lnTo>
                  <a:pt x="38610" y="34180"/>
                </a:lnTo>
                <a:lnTo>
                  <a:pt x="38500" y="34190"/>
                </a:lnTo>
                <a:lnTo>
                  <a:pt x="38210" y="34180"/>
                </a:lnTo>
                <a:lnTo>
                  <a:pt x="38120" y="34150"/>
                </a:lnTo>
                <a:lnTo>
                  <a:pt x="38040" y="34090"/>
                </a:lnTo>
                <a:lnTo>
                  <a:pt x="37700" y="33760"/>
                </a:lnTo>
                <a:lnTo>
                  <a:pt x="37670" y="33640"/>
                </a:lnTo>
                <a:lnTo>
                  <a:pt x="37660" y="33640"/>
                </a:lnTo>
                <a:lnTo>
                  <a:pt x="37710" y="33310"/>
                </a:lnTo>
                <a:lnTo>
                  <a:pt x="37730" y="32980"/>
                </a:lnTo>
                <a:lnTo>
                  <a:pt x="37650" y="32630"/>
                </a:lnTo>
                <a:lnTo>
                  <a:pt x="37960" y="32500"/>
                </a:lnTo>
                <a:lnTo>
                  <a:pt x="38260" y="32190"/>
                </a:lnTo>
                <a:lnTo>
                  <a:pt x="38500" y="31720"/>
                </a:lnTo>
                <a:lnTo>
                  <a:pt x="38600" y="31100"/>
                </a:lnTo>
                <a:lnTo>
                  <a:pt x="38800" y="30710"/>
                </a:lnTo>
                <a:lnTo>
                  <a:pt x="39260" y="30660"/>
                </a:lnTo>
                <a:lnTo>
                  <a:pt x="40100" y="30850"/>
                </a:lnTo>
                <a:lnTo>
                  <a:pt x="40190" y="30820"/>
                </a:lnTo>
                <a:lnTo>
                  <a:pt x="40270" y="30740"/>
                </a:lnTo>
                <a:lnTo>
                  <a:pt x="40340" y="30700"/>
                </a:lnTo>
                <a:lnTo>
                  <a:pt x="40500" y="30840"/>
                </a:lnTo>
                <a:lnTo>
                  <a:pt x="40740" y="30980"/>
                </a:lnTo>
                <a:lnTo>
                  <a:pt x="40960" y="31060"/>
                </a:lnTo>
                <a:lnTo>
                  <a:pt x="41260" y="31290"/>
                </a:lnTo>
                <a:lnTo>
                  <a:pt x="41470" y="31330"/>
                </a:lnTo>
                <a:lnTo>
                  <a:pt x="42150" y="31330"/>
                </a:lnTo>
                <a:lnTo>
                  <a:pt x="42450" y="31240"/>
                </a:lnTo>
                <a:lnTo>
                  <a:pt x="42730" y="31020"/>
                </a:lnTo>
                <a:lnTo>
                  <a:pt x="43110" y="31310"/>
                </a:lnTo>
                <a:lnTo>
                  <a:pt x="43950" y="31140"/>
                </a:lnTo>
                <a:lnTo>
                  <a:pt x="44330" y="31330"/>
                </a:lnTo>
                <a:lnTo>
                  <a:pt x="44410" y="31560"/>
                </a:lnTo>
                <a:lnTo>
                  <a:pt x="44450" y="31830"/>
                </a:lnTo>
                <a:lnTo>
                  <a:pt x="44540" y="32060"/>
                </a:lnTo>
                <a:lnTo>
                  <a:pt x="44930" y="32210"/>
                </a:lnTo>
                <a:lnTo>
                  <a:pt x="45090" y="32370"/>
                </a:lnTo>
                <a:lnTo>
                  <a:pt x="45370" y="32810"/>
                </a:lnTo>
                <a:lnTo>
                  <a:pt x="45560" y="32660"/>
                </a:lnTo>
                <a:lnTo>
                  <a:pt x="45770" y="32610"/>
                </a:lnTo>
                <a:lnTo>
                  <a:pt x="46220" y="32630"/>
                </a:lnTo>
                <a:lnTo>
                  <a:pt x="46220" y="32470"/>
                </a:lnTo>
                <a:lnTo>
                  <a:pt x="46020" y="32370"/>
                </a:lnTo>
                <a:lnTo>
                  <a:pt x="45770" y="32300"/>
                </a:lnTo>
                <a:lnTo>
                  <a:pt x="45560" y="32160"/>
                </a:lnTo>
                <a:lnTo>
                  <a:pt x="45470" y="31900"/>
                </a:lnTo>
                <a:lnTo>
                  <a:pt x="45380" y="31720"/>
                </a:lnTo>
                <a:lnTo>
                  <a:pt x="45170" y="31590"/>
                </a:lnTo>
                <a:lnTo>
                  <a:pt x="44920" y="31510"/>
                </a:lnTo>
                <a:lnTo>
                  <a:pt x="44710" y="31510"/>
                </a:lnTo>
                <a:lnTo>
                  <a:pt x="44710" y="31330"/>
                </a:lnTo>
                <a:lnTo>
                  <a:pt x="44800" y="31220"/>
                </a:lnTo>
                <a:lnTo>
                  <a:pt x="44960" y="30940"/>
                </a:lnTo>
                <a:lnTo>
                  <a:pt x="45080" y="30850"/>
                </a:lnTo>
                <a:lnTo>
                  <a:pt x="45390" y="31000"/>
                </a:lnTo>
                <a:lnTo>
                  <a:pt x="45570" y="31050"/>
                </a:lnTo>
                <a:lnTo>
                  <a:pt x="45650" y="30930"/>
                </a:lnTo>
                <a:lnTo>
                  <a:pt x="45810" y="30830"/>
                </a:lnTo>
                <a:lnTo>
                  <a:pt x="46780" y="31020"/>
                </a:lnTo>
                <a:lnTo>
                  <a:pt x="46560" y="30730"/>
                </a:lnTo>
                <a:lnTo>
                  <a:pt x="46310" y="30530"/>
                </a:lnTo>
                <a:lnTo>
                  <a:pt x="46050" y="30410"/>
                </a:lnTo>
                <a:lnTo>
                  <a:pt x="45790" y="30370"/>
                </a:lnTo>
                <a:lnTo>
                  <a:pt x="45510" y="30390"/>
                </a:lnTo>
                <a:lnTo>
                  <a:pt x="45410" y="30330"/>
                </a:lnTo>
                <a:lnTo>
                  <a:pt x="45370" y="30140"/>
                </a:lnTo>
                <a:lnTo>
                  <a:pt x="45450" y="29900"/>
                </a:lnTo>
                <a:lnTo>
                  <a:pt x="45620" y="29960"/>
                </a:lnTo>
                <a:lnTo>
                  <a:pt x="45940" y="30220"/>
                </a:lnTo>
                <a:lnTo>
                  <a:pt x="46210" y="30060"/>
                </a:lnTo>
                <a:lnTo>
                  <a:pt x="46110" y="29830"/>
                </a:lnTo>
                <a:lnTo>
                  <a:pt x="45810" y="29650"/>
                </a:lnTo>
                <a:lnTo>
                  <a:pt x="45520" y="29570"/>
                </a:lnTo>
                <a:lnTo>
                  <a:pt x="44150" y="29570"/>
                </a:lnTo>
                <a:lnTo>
                  <a:pt x="44080" y="29490"/>
                </a:lnTo>
                <a:lnTo>
                  <a:pt x="44060" y="29250"/>
                </a:lnTo>
                <a:lnTo>
                  <a:pt x="44120" y="29070"/>
                </a:lnTo>
                <a:lnTo>
                  <a:pt x="44260" y="28910"/>
                </a:lnTo>
                <a:lnTo>
                  <a:pt x="44420" y="28810"/>
                </a:lnTo>
                <a:lnTo>
                  <a:pt x="44820" y="28690"/>
                </a:lnTo>
                <a:lnTo>
                  <a:pt x="46420" y="27550"/>
                </a:lnTo>
                <a:lnTo>
                  <a:pt x="46640" y="27470"/>
                </a:lnTo>
                <a:lnTo>
                  <a:pt x="46730" y="27400"/>
                </a:lnTo>
                <a:lnTo>
                  <a:pt x="46770" y="27210"/>
                </a:lnTo>
                <a:lnTo>
                  <a:pt x="46780" y="26740"/>
                </a:lnTo>
                <a:lnTo>
                  <a:pt x="46830" y="26340"/>
                </a:lnTo>
                <a:lnTo>
                  <a:pt x="46930" y="26410"/>
                </a:lnTo>
                <a:lnTo>
                  <a:pt x="47030" y="26670"/>
                </a:lnTo>
                <a:lnTo>
                  <a:pt x="47070" y="26810"/>
                </a:lnTo>
                <a:lnTo>
                  <a:pt x="47130" y="26830"/>
                </a:lnTo>
                <a:lnTo>
                  <a:pt x="47140" y="26850"/>
                </a:lnTo>
                <a:lnTo>
                  <a:pt x="47150" y="26990"/>
                </a:lnTo>
                <a:lnTo>
                  <a:pt x="47550" y="26700"/>
                </a:lnTo>
                <a:lnTo>
                  <a:pt x="47960" y="26500"/>
                </a:lnTo>
                <a:lnTo>
                  <a:pt x="48000" y="26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