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Roscommon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Roscomm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080" y="34970"/>
                </a:moveTo>
                <a:lnTo>
                  <a:pt x="51400" y="34820"/>
                </a:lnTo>
                <a:lnTo>
                  <a:pt x="51640" y="34880"/>
                </a:lnTo>
                <a:lnTo>
                  <a:pt x="52290" y="35140"/>
                </a:lnTo>
                <a:lnTo>
                  <a:pt x="52460" y="35270"/>
                </a:lnTo>
                <a:lnTo>
                  <a:pt x="52550" y="35380"/>
                </a:lnTo>
                <a:lnTo>
                  <a:pt x="52550" y="35680"/>
                </a:lnTo>
                <a:lnTo>
                  <a:pt x="52550" y="35770"/>
                </a:lnTo>
                <a:lnTo>
                  <a:pt x="52530" y="35850"/>
                </a:lnTo>
                <a:lnTo>
                  <a:pt x="52500" y="35920"/>
                </a:lnTo>
                <a:lnTo>
                  <a:pt x="52450" y="35980"/>
                </a:lnTo>
                <a:lnTo>
                  <a:pt x="52300" y="36000"/>
                </a:lnTo>
                <a:lnTo>
                  <a:pt x="52120" y="36140"/>
                </a:lnTo>
                <a:lnTo>
                  <a:pt x="52010" y="36320"/>
                </a:lnTo>
                <a:lnTo>
                  <a:pt x="52000" y="36590"/>
                </a:lnTo>
                <a:lnTo>
                  <a:pt x="52090" y="37280"/>
                </a:lnTo>
                <a:lnTo>
                  <a:pt x="52130" y="37400"/>
                </a:lnTo>
                <a:lnTo>
                  <a:pt x="52340" y="37530"/>
                </a:lnTo>
                <a:lnTo>
                  <a:pt x="52310" y="37730"/>
                </a:lnTo>
                <a:lnTo>
                  <a:pt x="52210" y="37920"/>
                </a:lnTo>
                <a:lnTo>
                  <a:pt x="52150" y="38000"/>
                </a:lnTo>
                <a:lnTo>
                  <a:pt x="52060" y="38080"/>
                </a:lnTo>
                <a:lnTo>
                  <a:pt x="51880" y="38330"/>
                </a:lnTo>
                <a:lnTo>
                  <a:pt x="51770" y="38610"/>
                </a:lnTo>
                <a:lnTo>
                  <a:pt x="51920" y="38730"/>
                </a:lnTo>
                <a:lnTo>
                  <a:pt x="51970" y="38810"/>
                </a:lnTo>
                <a:lnTo>
                  <a:pt x="51950" y="39210"/>
                </a:lnTo>
                <a:lnTo>
                  <a:pt x="51970" y="39360"/>
                </a:lnTo>
                <a:lnTo>
                  <a:pt x="52070" y="39440"/>
                </a:lnTo>
                <a:lnTo>
                  <a:pt x="52320" y="39410"/>
                </a:lnTo>
                <a:lnTo>
                  <a:pt x="52430" y="39530"/>
                </a:lnTo>
                <a:lnTo>
                  <a:pt x="52600" y="39400"/>
                </a:lnTo>
                <a:lnTo>
                  <a:pt x="52740" y="39240"/>
                </a:lnTo>
                <a:lnTo>
                  <a:pt x="52850" y="39060"/>
                </a:lnTo>
                <a:lnTo>
                  <a:pt x="52910" y="38880"/>
                </a:lnTo>
                <a:lnTo>
                  <a:pt x="53310" y="39480"/>
                </a:lnTo>
                <a:lnTo>
                  <a:pt x="53440" y="39830"/>
                </a:lnTo>
                <a:lnTo>
                  <a:pt x="53480" y="40310"/>
                </a:lnTo>
                <a:lnTo>
                  <a:pt x="53430" y="40460"/>
                </a:lnTo>
                <a:lnTo>
                  <a:pt x="53460" y="40650"/>
                </a:lnTo>
                <a:lnTo>
                  <a:pt x="53530" y="40770"/>
                </a:lnTo>
                <a:lnTo>
                  <a:pt x="53750" y="40940"/>
                </a:lnTo>
                <a:lnTo>
                  <a:pt x="53900" y="41080"/>
                </a:lnTo>
                <a:lnTo>
                  <a:pt x="54070" y="41240"/>
                </a:lnTo>
                <a:lnTo>
                  <a:pt x="54250" y="41570"/>
                </a:lnTo>
                <a:lnTo>
                  <a:pt x="54310" y="41890"/>
                </a:lnTo>
                <a:lnTo>
                  <a:pt x="54400" y="42190"/>
                </a:lnTo>
                <a:lnTo>
                  <a:pt x="54600" y="42390"/>
                </a:lnTo>
                <a:lnTo>
                  <a:pt x="54700" y="42330"/>
                </a:lnTo>
                <a:lnTo>
                  <a:pt x="54780" y="42420"/>
                </a:lnTo>
                <a:lnTo>
                  <a:pt x="54820" y="42620"/>
                </a:lnTo>
                <a:lnTo>
                  <a:pt x="54790" y="42870"/>
                </a:lnTo>
                <a:lnTo>
                  <a:pt x="54700" y="42960"/>
                </a:lnTo>
                <a:lnTo>
                  <a:pt x="54220" y="43200"/>
                </a:lnTo>
                <a:lnTo>
                  <a:pt x="54250" y="43290"/>
                </a:lnTo>
                <a:lnTo>
                  <a:pt x="54310" y="43520"/>
                </a:lnTo>
                <a:lnTo>
                  <a:pt x="54190" y="43490"/>
                </a:lnTo>
                <a:lnTo>
                  <a:pt x="54080" y="43520"/>
                </a:lnTo>
                <a:lnTo>
                  <a:pt x="54000" y="43590"/>
                </a:lnTo>
                <a:lnTo>
                  <a:pt x="53940" y="43660"/>
                </a:lnTo>
                <a:lnTo>
                  <a:pt x="53920" y="43750"/>
                </a:lnTo>
                <a:lnTo>
                  <a:pt x="53940" y="43860"/>
                </a:lnTo>
                <a:lnTo>
                  <a:pt x="53940" y="43950"/>
                </a:lnTo>
                <a:lnTo>
                  <a:pt x="53660" y="44150"/>
                </a:lnTo>
                <a:lnTo>
                  <a:pt x="53410" y="44600"/>
                </a:lnTo>
                <a:lnTo>
                  <a:pt x="53280" y="44890"/>
                </a:lnTo>
                <a:lnTo>
                  <a:pt x="53190" y="45260"/>
                </a:lnTo>
                <a:lnTo>
                  <a:pt x="53120" y="45450"/>
                </a:lnTo>
                <a:lnTo>
                  <a:pt x="52890" y="45970"/>
                </a:lnTo>
                <a:lnTo>
                  <a:pt x="52820" y="46190"/>
                </a:lnTo>
                <a:lnTo>
                  <a:pt x="52800" y="46360"/>
                </a:lnTo>
                <a:lnTo>
                  <a:pt x="52810" y="46450"/>
                </a:lnTo>
                <a:lnTo>
                  <a:pt x="52860" y="46620"/>
                </a:lnTo>
                <a:lnTo>
                  <a:pt x="52940" y="46820"/>
                </a:lnTo>
                <a:lnTo>
                  <a:pt x="53400" y="47650"/>
                </a:lnTo>
                <a:lnTo>
                  <a:pt x="53750" y="48560"/>
                </a:lnTo>
                <a:lnTo>
                  <a:pt x="53880" y="49380"/>
                </a:lnTo>
                <a:lnTo>
                  <a:pt x="53880" y="49690"/>
                </a:lnTo>
                <a:lnTo>
                  <a:pt x="53810" y="49980"/>
                </a:lnTo>
                <a:lnTo>
                  <a:pt x="53820" y="50170"/>
                </a:lnTo>
                <a:lnTo>
                  <a:pt x="54170" y="51470"/>
                </a:lnTo>
                <a:lnTo>
                  <a:pt x="54160" y="51980"/>
                </a:lnTo>
                <a:lnTo>
                  <a:pt x="54020" y="52180"/>
                </a:lnTo>
                <a:lnTo>
                  <a:pt x="54010" y="52190"/>
                </a:lnTo>
                <a:lnTo>
                  <a:pt x="53760" y="52530"/>
                </a:lnTo>
                <a:lnTo>
                  <a:pt x="53190" y="53030"/>
                </a:lnTo>
                <a:lnTo>
                  <a:pt x="53070" y="53180"/>
                </a:lnTo>
                <a:lnTo>
                  <a:pt x="52960" y="53400"/>
                </a:lnTo>
                <a:lnTo>
                  <a:pt x="52670" y="53900"/>
                </a:lnTo>
                <a:lnTo>
                  <a:pt x="52590" y="54140"/>
                </a:lnTo>
                <a:lnTo>
                  <a:pt x="52610" y="54270"/>
                </a:lnTo>
                <a:lnTo>
                  <a:pt x="52120" y="54260"/>
                </a:lnTo>
                <a:lnTo>
                  <a:pt x="51340" y="54190"/>
                </a:lnTo>
                <a:lnTo>
                  <a:pt x="51190" y="54130"/>
                </a:lnTo>
                <a:lnTo>
                  <a:pt x="51090" y="54040"/>
                </a:lnTo>
                <a:lnTo>
                  <a:pt x="50980" y="53920"/>
                </a:lnTo>
                <a:lnTo>
                  <a:pt x="50800" y="53650"/>
                </a:lnTo>
                <a:lnTo>
                  <a:pt x="50740" y="53490"/>
                </a:lnTo>
                <a:lnTo>
                  <a:pt x="50710" y="53360"/>
                </a:lnTo>
                <a:lnTo>
                  <a:pt x="50730" y="53090"/>
                </a:lnTo>
                <a:lnTo>
                  <a:pt x="50730" y="53040"/>
                </a:lnTo>
                <a:lnTo>
                  <a:pt x="50730" y="52970"/>
                </a:lnTo>
                <a:lnTo>
                  <a:pt x="50680" y="52830"/>
                </a:lnTo>
                <a:lnTo>
                  <a:pt x="50600" y="52740"/>
                </a:lnTo>
                <a:lnTo>
                  <a:pt x="50480" y="52650"/>
                </a:lnTo>
                <a:lnTo>
                  <a:pt x="50230" y="52490"/>
                </a:lnTo>
                <a:lnTo>
                  <a:pt x="50100" y="52390"/>
                </a:lnTo>
                <a:lnTo>
                  <a:pt x="50010" y="52280"/>
                </a:lnTo>
                <a:lnTo>
                  <a:pt x="49960" y="52130"/>
                </a:lnTo>
                <a:lnTo>
                  <a:pt x="49950" y="52020"/>
                </a:lnTo>
                <a:lnTo>
                  <a:pt x="49970" y="51920"/>
                </a:lnTo>
                <a:lnTo>
                  <a:pt x="50030" y="51770"/>
                </a:lnTo>
                <a:lnTo>
                  <a:pt x="50130" y="51550"/>
                </a:lnTo>
                <a:lnTo>
                  <a:pt x="50150" y="51480"/>
                </a:lnTo>
                <a:lnTo>
                  <a:pt x="50130" y="51400"/>
                </a:lnTo>
                <a:lnTo>
                  <a:pt x="50070" y="51250"/>
                </a:lnTo>
                <a:lnTo>
                  <a:pt x="50020" y="51160"/>
                </a:lnTo>
                <a:lnTo>
                  <a:pt x="49820" y="50900"/>
                </a:lnTo>
                <a:lnTo>
                  <a:pt x="49770" y="50780"/>
                </a:lnTo>
                <a:lnTo>
                  <a:pt x="49760" y="50670"/>
                </a:lnTo>
                <a:lnTo>
                  <a:pt x="49790" y="50600"/>
                </a:lnTo>
                <a:lnTo>
                  <a:pt x="49890" y="50490"/>
                </a:lnTo>
                <a:lnTo>
                  <a:pt x="49920" y="50440"/>
                </a:lnTo>
                <a:lnTo>
                  <a:pt x="49910" y="50380"/>
                </a:lnTo>
                <a:lnTo>
                  <a:pt x="49870" y="50320"/>
                </a:lnTo>
                <a:lnTo>
                  <a:pt x="49720" y="50150"/>
                </a:lnTo>
                <a:lnTo>
                  <a:pt x="49560" y="49890"/>
                </a:lnTo>
                <a:lnTo>
                  <a:pt x="49510" y="49830"/>
                </a:lnTo>
                <a:lnTo>
                  <a:pt x="49470" y="49750"/>
                </a:lnTo>
                <a:lnTo>
                  <a:pt x="49430" y="49650"/>
                </a:lnTo>
                <a:lnTo>
                  <a:pt x="49430" y="49560"/>
                </a:lnTo>
                <a:lnTo>
                  <a:pt x="49450" y="49380"/>
                </a:lnTo>
                <a:lnTo>
                  <a:pt x="49440" y="49300"/>
                </a:lnTo>
                <a:lnTo>
                  <a:pt x="49410" y="49150"/>
                </a:lnTo>
                <a:lnTo>
                  <a:pt x="49370" y="49040"/>
                </a:lnTo>
                <a:lnTo>
                  <a:pt x="49340" y="48890"/>
                </a:lnTo>
                <a:lnTo>
                  <a:pt x="49330" y="48800"/>
                </a:lnTo>
                <a:lnTo>
                  <a:pt x="49340" y="48710"/>
                </a:lnTo>
                <a:lnTo>
                  <a:pt x="49400" y="48470"/>
                </a:lnTo>
                <a:lnTo>
                  <a:pt x="49400" y="48400"/>
                </a:lnTo>
                <a:lnTo>
                  <a:pt x="49390" y="48340"/>
                </a:lnTo>
                <a:lnTo>
                  <a:pt x="49360" y="48230"/>
                </a:lnTo>
                <a:lnTo>
                  <a:pt x="49170" y="47780"/>
                </a:lnTo>
                <a:lnTo>
                  <a:pt x="49160" y="47700"/>
                </a:lnTo>
                <a:lnTo>
                  <a:pt x="49180" y="47630"/>
                </a:lnTo>
                <a:lnTo>
                  <a:pt x="49230" y="47590"/>
                </a:lnTo>
                <a:lnTo>
                  <a:pt x="49350" y="47580"/>
                </a:lnTo>
                <a:lnTo>
                  <a:pt x="49280" y="47490"/>
                </a:lnTo>
                <a:lnTo>
                  <a:pt x="48780" y="47140"/>
                </a:lnTo>
                <a:lnTo>
                  <a:pt x="48450" y="46830"/>
                </a:lnTo>
                <a:lnTo>
                  <a:pt x="48120" y="46630"/>
                </a:lnTo>
                <a:lnTo>
                  <a:pt x="48040" y="46530"/>
                </a:lnTo>
                <a:lnTo>
                  <a:pt x="48000" y="46420"/>
                </a:lnTo>
                <a:lnTo>
                  <a:pt x="47980" y="46330"/>
                </a:lnTo>
                <a:lnTo>
                  <a:pt x="47940" y="46250"/>
                </a:lnTo>
                <a:lnTo>
                  <a:pt x="47800" y="46030"/>
                </a:lnTo>
                <a:lnTo>
                  <a:pt x="47810" y="45960"/>
                </a:lnTo>
                <a:lnTo>
                  <a:pt x="47850" y="45910"/>
                </a:lnTo>
                <a:lnTo>
                  <a:pt x="47930" y="45880"/>
                </a:lnTo>
                <a:lnTo>
                  <a:pt x="48210" y="45860"/>
                </a:lnTo>
                <a:lnTo>
                  <a:pt x="48280" y="45820"/>
                </a:lnTo>
                <a:lnTo>
                  <a:pt x="48310" y="45760"/>
                </a:lnTo>
                <a:lnTo>
                  <a:pt x="48310" y="45690"/>
                </a:lnTo>
                <a:lnTo>
                  <a:pt x="48280" y="45620"/>
                </a:lnTo>
                <a:lnTo>
                  <a:pt x="48240" y="45550"/>
                </a:lnTo>
                <a:lnTo>
                  <a:pt x="48170" y="45480"/>
                </a:lnTo>
                <a:lnTo>
                  <a:pt x="47920" y="45320"/>
                </a:lnTo>
                <a:lnTo>
                  <a:pt x="47810" y="45260"/>
                </a:lnTo>
                <a:lnTo>
                  <a:pt x="47450" y="45160"/>
                </a:lnTo>
                <a:lnTo>
                  <a:pt x="47300" y="45090"/>
                </a:lnTo>
                <a:lnTo>
                  <a:pt x="47190" y="44990"/>
                </a:lnTo>
                <a:lnTo>
                  <a:pt x="47150" y="44920"/>
                </a:lnTo>
                <a:lnTo>
                  <a:pt x="47120" y="44840"/>
                </a:lnTo>
                <a:lnTo>
                  <a:pt x="47100" y="44770"/>
                </a:lnTo>
                <a:lnTo>
                  <a:pt x="47100" y="44680"/>
                </a:lnTo>
                <a:lnTo>
                  <a:pt x="47100" y="44470"/>
                </a:lnTo>
                <a:lnTo>
                  <a:pt x="47070" y="44380"/>
                </a:lnTo>
                <a:lnTo>
                  <a:pt x="47010" y="44310"/>
                </a:lnTo>
                <a:lnTo>
                  <a:pt x="46890" y="44220"/>
                </a:lnTo>
                <a:lnTo>
                  <a:pt x="46800" y="44180"/>
                </a:lnTo>
                <a:lnTo>
                  <a:pt x="46720" y="44160"/>
                </a:lnTo>
                <a:lnTo>
                  <a:pt x="45780" y="44130"/>
                </a:lnTo>
                <a:lnTo>
                  <a:pt x="45610" y="44080"/>
                </a:lnTo>
                <a:lnTo>
                  <a:pt x="45510" y="44090"/>
                </a:lnTo>
                <a:lnTo>
                  <a:pt x="45390" y="44120"/>
                </a:lnTo>
                <a:lnTo>
                  <a:pt x="45060" y="44320"/>
                </a:lnTo>
                <a:lnTo>
                  <a:pt x="44610" y="44530"/>
                </a:lnTo>
                <a:lnTo>
                  <a:pt x="44480" y="44610"/>
                </a:lnTo>
                <a:lnTo>
                  <a:pt x="44400" y="44700"/>
                </a:lnTo>
                <a:lnTo>
                  <a:pt x="44390" y="44790"/>
                </a:lnTo>
                <a:lnTo>
                  <a:pt x="44360" y="44880"/>
                </a:lnTo>
                <a:lnTo>
                  <a:pt x="44320" y="44940"/>
                </a:lnTo>
                <a:lnTo>
                  <a:pt x="44270" y="45000"/>
                </a:lnTo>
                <a:lnTo>
                  <a:pt x="44210" y="45050"/>
                </a:lnTo>
                <a:lnTo>
                  <a:pt x="43130" y="45320"/>
                </a:lnTo>
                <a:lnTo>
                  <a:pt x="43060" y="45350"/>
                </a:lnTo>
                <a:lnTo>
                  <a:pt x="42750" y="45410"/>
                </a:lnTo>
                <a:lnTo>
                  <a:pt x="42230" y="45400"/>
                </a:lnTo>
                <a:lnTo>
                  <a:pt x="42020" y="45230"/>
                </a:lnTo>
                <a:lnTo>
                  <a:pt x="42380" y="44730"/>
                </a:lnTo>
                <a:lnTo>
                  <a:pt x="42580" y="44640"/>
                </a:lnTo>
                <a:lnTo>
                  <a:pt x="42660" y="44640"/>
                </a:lnTo>
                <a:lnTo>
                  <a:pt x="42750" y="44620"/>
                </a:lnTo>
                <a:lnTo>
                  <a:pt x="42890" y="44560"/>
                </a:lnTo>
                <a:lnTo>
                  <a:pt x="43270" y="44310"/>
                </a:lnTo>
                <a:lnTo>
                  <a:pt x="43320" y="44260"/>
                </a:lnTo>
                <a:lnTo>
                  <a:pt x="43550" y="43980"/>
                </a:lnTo>
                <a:lnTo>
                  <a:pt x="43630" y="43800"/>
                </a:lnTo>
                <a:lnTo>
                  <a:pt x="43710" y="43530"/>
                </a:lnTo>
                <a:lnTo>
                  <a:pt x="43830" y="42890"/>
                </a:lnTo>
                <a:lnTo>
                  <a:pt x="43840" y="42620"/>
                </a:lnTo>
                <a:lnTo>
                  <a:pt x="43830" y="42430"/>
                </a:lnTo>
                <a:lnTo>
                  <a:pt x="43800" y="42360"/>
                </a:lnTo>
                <a:lnTo>
                  <a:pt x="43750" y="42290"/>
                </a:lnTo>
                <a:lnTo>
                  <a:pt x="43700" y="42240"/>
                </a:lnTo>
                <a:lnTo>
                  <a:pt x="43260" y="41930"/>
                </a:lnTo>
                <a:lnTo>
                  <a:pt x="43240" y="41830"/>
                </a:lnTo>
                <a:lnTo>
                  <a:pt x="43270" y="41670"/>
                </a:lnTo>
                <a:lnTo>
                  <a:pt x="43380" y="41360"/>
                </a:lnTo>
                <a:lnTo>
                  <a:pt x="43470" y="41200"/>
                </a:lnTo>
                <a:lnTo>
                  <a:pt x="43590" y="41040"/>
                </a:lnTo>
                <a:lnTo>
                  <a:pt x="43650" y="40950"/>
                </a:lnTo>
                <a:lnTo>
                  <a:pt x="43680" y="40820"/>
                </a:lnTo>
                <a:lnTo>
                  <a:pt x="43680" y="40620"/>
                </a:lnTo>
                <a:lnTo>
                  <a:pt x="43710" y="40530"/>
                </a:lnTo>
                <a:lnTo>
                  <a:pt x="43770" y="40470"/>
                </a:lnTo>
                <a:lnTo>
                  <a:pt x="43890" y="40440"/>
                </a:lnTo>
                <a:lnTo>
                  <a:pt x="43990" y="40440"/>
                </a:lnTo>
                <a:lnTo>
                  <a:pt x="44080" y="40460"/>
                </a:lnTo>
                <a:lnTo>
                  <a:pt x="44290" y="40570"/>
                </a:lnTo>
                <a:lnTo>
                  <a:pt x="44370" y="40600"/>
                </a:lnTo>
                <a:lnTo>
                  <a:pt x="44450" y="40550"/>
                </a:lnTo>
                <a:lnTo>
                  <a:pt x="44510" y="40440"/>
                </a:lnTo>
                <a:lnTo>
                  <a:pt x="44560" y="40190"/>
                </a:lnTo>
                <a:lnTo>
                  <a:pt x="44560" y="40040"/>
                </a:lnTo>
                <a:lnTo>
                  <a:pt x="44540" y="39920"/>
                </a:lnTo>
                <a:lnTo>
                  <a:pt x="44500" y="39870"/>
                </a:lnTo>
                <a:lnTo>
                  <a:pt x="44030" y="39570"/>
                </a:lnTo>
                <a:lnTo>
                  <a:pt x="43980" y="39510"/>
                </a:lnTo>
                <a:lnTo>
                  <a:pt x="43940" y="39450"/>
                </a:lnTo>
                <a:lnTo>
                  <a:pt x="43910" y="39380"/>
                </a:lnTo>
                <a:lnTo>
                  <a:pt x="43890" y="39290"/>
                </a:lnTo>
                <a:lnTo>
                  <a:pt x="43880" y="39200"/>
                </a:lnTo>
                <a:lnTo>
                  <a:pt x="43890" y="39110"/>
                </a:lnTo>
                <a:lnTo>
                  <a:pt x="43950" y="38790"/>
                </a:lnTo>
                <a:lnTo>
                  <a:pt x="43930" y="38710"/>
                </a:lnTo>
                <a:lnTo>
                  <a:pt x="43850" y="38580"/>
                </a:lnTo>
                <a:lnTo>
                  <a:pt x="43830" y="38490"/>
                </a:lnTo>
                <a:lnTo>
                  <a:pt x="43850" y="38400"/>
                </a:lnTo>
                <a:lnTo>
                  <a:pt x="43900" y="38300"/>
                </a:lnTo>
                <a:lnTo>
                  <a:pt x="44010" y="38260"/>
                </a:lnTo>
                <a:lnTo>
                  <a:pt x="44150" y="38270"/>
                </a:lnTo>
                <a:lnTo>
                  <a:pt x="44810" y="38600"/>
                </a:lnTo>
                <a:lnTo>
                  <a:pt x="44980" y="38620"/>
                </a:lnTo>
                <a:lnTo>
                  <a:pt x="45230" y="38480"/>
                </a:lnTo>
                <a:lnTo>
                  <a:pt x="45350" y="38550"/>
                </a:lnTo>
                <a:lnTo>
                  <a:pt x="45430" y="38560"/>
                </a:lnTo>
                <a:lnTo>
                  <a:pt x="45880" y="38540"/>
                </a:lnTo>
                <a:lnTo>
                  <a:pt x="45960" y="38570"/>
                </a:lnTo>
                <a:lnTo>
                  <a:pt x="46020" y="38620"/>
                </a:lnTo>
                <a:lnTo>
                  <a:pt x="46070" y="38680"/>
                </a:lnTo>
                <a:lnTo>
                  <a:pt x="46100" y="38750"/>
                </a:lnTo>
                <a:lnTo>
                  <a:pt x="46120" y="38840"/>
                </a:lnTo>
                <a:lnTo>
                  <a:pt x="46140" y="39020"/>
                </a:lnTo>
                <a:lnTo>
                  <a:pt x="46160" y="39110"/>
                </a:lnTo>
                <a:lnTo>
                  <a:pt x="46210" y="39170"/>
                </a:lnTo>
                <a:lnTo>
                  <a:pt x="46270" y="39210"/>
                </a:lnTo>
                <a:lnTo>
                  <a:pt x="46510" y="39270"/>
                </a:lnTo>
                <a:lnTo>
                  <a:pt x="46800" y="39470"/>
                </a:lnTo>
                <a:lnTo>
                  <a:pt x="46950" y="39540"/>
                </a:lnTo>
                <a:lnTo>
                  <a:pt x="47040" y="39560"/>
                </a:lnTo>
                <a:lnTo>
                  <a:pt x="47130" y="39560"/>
                </a:lnTo>
                <a:lnTo>
                  <a:pt x="47220" y="39550"/>
                </a:lnTo>
                <a:lnTo>
                  <a:pt x="47280" y="39520"/>
                </a:lnTo>
                <a:lnTo>
                  <a:pt x="47320" y="39470"/>
                </a:lnTo>
                <a:lnTo>
                  <a:pt x="47290" y="39410"/>
                </a:lnTo>
                <a:lnTo>
                  <a:pt x="47250" y="39390"/>
                </a:lnTo>
                <a:lnTo>
                  <a:pt x="47210" y="39350"/>
                </a:lnTo>
                <a:lnTo>
                  <a:pt x="47230" y="39300"/>
                </a:lnTo>
                <a:lnTo>
                  <a:pt x="47300" y="39250"/>
                </a:lnTo>
                <a:lnTo>
                  <a:pt x="47440" y="39220"/>
                </a:lnTo>
                <a:lnTo>
                  <a:pt x="48550" y="39290"/>
                </a:lnTo>
                <a:lnTo>
                  <a:pt x="48610" y="39260"/>
                </a:lnTo>
                <a:lnTo>
                  <a:pt x="48650" y="39200"/>
                </a:lnTo>
                <a:lnTo>
                  <a:pt x="48620" y="39110"/>
                </a:lnTo>
                <a:lnTo>
                  <a:pt x="48530" y="38980"/>
                </a:lnTo>
                <a:lnTo>
                  <a:pt x="48500" y="38910"/>
                </a:lnTo>
                <a:lnTo>
                  <a:pt x="48480" y="38820"/>
                </a:lnTo>
                <a:lnTo>
                  <a:pt x="48450" y="38750"/>
                </a:lnTo>
                <a:lnTo>
                  <a:pt x="48410" y="38700"/>
                </a:lnTo>
                <a:lnTo>
                  <a:pt x="48330" y="38670"/>
                </a:lnTo>
                <a:lnTo>
                  <a:pt x="48160" y="38670"/>
                </a:lnTo>
                <a:lnTo>
                  <a:pt x="48090" y="38640"/>
                </a:lnTo>
                <a:lnTo>
                  <a:pt x="47810" y="38490"/>
                </a:lnTo>
                <a:lnTo>
                  <a:pt x="47760" y="38450"/>
                </a:lnTo>
                <a:lnTo>
                  <a:pt x="47740" y="38420"/>
                </a:lnTo>
                <a:lnTo>
                  <a:pt x="47740" y="38380"/>
                </a:lnTo>
                <a:lnTo>
                  <a:pt x="47760" y="38290"/>
                </a:lnTo>
                <a:lnTo>
                  <a:pt x="47780" y="38180"/>
                </a:lnTo>
                <a:lnTo>
                  <a:pt x="47890" y="37920"/>
                </a:lnTo>
                <a:lnTo>
                  <a:pt x="47910" y="37780"/>
                </a:lnTo>
                <a:lnTo>
                  <a:pt x="47900" y="37680"/>
                </a:lnTo>
                <a:lnTo>
                  <a:pt x="47900" y="37600"/>
                </a:lnTo>
                <a:lnTo>
                  <a:pt x="47960" y="37530"/>
                </a:lnTo>
                <a:lnTo>
                  <a:pt x="48190" y="37440"/>
                </a:lnTo>
                <a:lnTo>
                  <a:pt x="48320" y="37420"/>
                </a:lnTo>
                <a:lnTo>
                  <a:pt x="48440" y="37430"/>
                </a:lnTo>
                <a:lnTo>
                  <a:pt x="48600" y="37490"/>
                </a:lnTo>
                <a:lnTo>
                  <a:pt x="48690" y="37510"/>
                </a:lnTo>
                <a:lnTo>
                  <a:pt x="48850" y="37470"/>
                </a:lnTo>
                <a:lnTo>
                  <a:pt x="48890" y="37420"/>
                </a:lnTo>
                <a:lnTo>
                  <a:pt x="48960" y="37340"/>
                </a:lnTo>
                <a:lnTo>
                  <a:pt x="49040" y="37130"/>
                </a:lnTo>
                <a:lnTo>
                  <a:pt x="49110" y="36870"/>
                </a:lnTo>
                <a:lnTo>
                  <a:pt x="49180" y="36750"/>
                </a:lnTo>
                <a:lnTo>
                  <a:pt x="49300" y="36640"/>
                </a:lnTo>
                <a:lnTo>
                  <a:pt x="49590" y="36480"/>
                </a:lnTo>
                <a:lnTo>
                  <a:pt x="49730" y="36450"/>
                </a:lnTo>
                <a:lnTo>
                  <a:pt x="49830" y="36470"/>
                </a:lnTo>
                <a:lnTo>
                  <a:pt x="49940" y="36570"/>
                </a:lnTo>
                <a:lnTo>
                  <a:pt x="49980" y="36600"/>
                </a:lnTo>
                <a:lnTo>
                  <a:pt x="50040" y="36580"/>
                </a:lnTo>
                <a:lnTo>
                  <a:pt x="50050" y="36470"/>
                </a:lnTo>
                <a:lnTo>
                  <a:pt x="50030" y="36370"/>
                </a:lnTo>
                <a:lnTo>
                  <a:pt x="50040" y="36280"/>
                </a:lnTo>
                <a:lnTo>
                  <a:pt x="50080" y="36190"/>
                </a:lnTo>
                <a:lnTo>
                  <a:pt x="50220" y="36070"/>
                </a:lnTo>
                <a:lnTo>
                  <a:pt x="50300" y="35960"/>
                </a:lnTo>
                <a:lnTo>
                  <a:pt x="50360" y="35790"/>
                </a:lnTo>
                <a:lnTo>
                  <a:pt x="50410" y="35690"/>
                </a:lnTo>
                <a:lnTo>
                  <a:pt x="50550" y="35610"/>
                </a:lnTo>
                <a:lnTo>
                  <a:pt x="50820" y="35520"/>
                </a:lnTo>
                <a:lnTo>
                  <a:pt x="50960" y="35420"/>
                </a:lnTo>
                <a:lnTo>
                  <a:pt x="51020" y="35330"/>
                </a:lnTo>
                <a:lnTo>
                  <a:pt x="51080" y="35210"/>
                </a:lnTo>
                <a:lnTo>
                  <a:pt x="51080" y="34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