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Offaly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Offa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90" y="56700"/>
                </a:moveTo>
                <a:lnTo>
                  <a:pt x="52720" y="56320"/>
                </a:lnTo>
                <a:lnTo>
                  <a:pt x="53310" y="56080"/>
                </a:lnTo>
                <a:lnTo>
                  <a:pt x="53560" y="55850"/>
                </a:lnTo>
                <a:lnTo>
                  <a:pt x="53660" y="55450"/>
                </a:lnTo>
                <a:lnTo>
                  <a:pt x="53550" y="55180"/>
                </a:lnTo>
                <a:lnTo>
                  <a:pt x="52810" y="54600"/>
                </a:lnTo>
                <a:lnTo>
                  <a:pt x="52630" y="54350"/>
                </a:lnTo>
                <a:lnTo>
                  <a:pt x="52610" y="54270"/>
                </a:lnTo>
                <a:lnTo>
                  <a:pt x="52590" y="54140"/>
                </a:lnTo>
                <a:lnTo>
                  <a:pt x="52670" y="53900"/>
                </a:lnTo>
                <a:lnTo>
                  <a:pt x="52960" y="53400"/>
                </a:lnTo>
                <a:lnTo>
                  <a:pt x="53070" y="53180"/>
                </a:lnTo>
                <a:lnTo>
                  <a:pt x="53190" y="53030"/>
                </a:lnTo>
                <a:lnTo>
                  <a:pt x="53760" y="52530"/>
                </a:lnTo>
                <a:lnTo>
                  <a:pt x="54010" y="52190"/>
                </a:lnTo>
                <a:lnTo>
                  <a:pt x="54640" y="52320"/>
                </a:lnTo>
                <a:lnTo>
                  <a:pt x="54740" y="52370"/>
                </a:lnTo>
                <a:lnTo>
                  <a:pt x="54800" y="52420"/>
                </a:lnTo>
                <a:lnTo>
                  <a:pt x="54850" y="52470"/>
                </a:lnTo>
                <a:lnTo>
                  <a:pt x="54980" y="52550"/>
                </a:lnTo>
                <a:lnTo>
                  <a:pt x="55130" y="52610"/>
                </a:lnTo>
                <a:lnTo>
                  <a:pt x="55190" y="52650"/>
                </a:lnTo>
                <a:lnTo>
                  <a:pt x="55260" y="52680"/>
                </a:lnTo>
                <a:lnTo>
                  <a:pt x="55330" y="52680"/>
                </a:lnTo>
                <a:lnTo>
                  <a:pt x="55420" y="52560"/>
                </a:lnTo>
                <a:lnTo>
                  <a:pt x="55490" y="52510"/>
                </a:lnTo>
                <a:lnTo>
                  <a:pt x="55620" y="52490"/>
                </a:lnTo>
                <a:lnTo>
                  <a:pt x="56150" y="52580"/>
                </a:lnTo>
                <a:lnTo>
                  <a:pt x="56580" y="52500"/>
                </a:lnTo>
                <a:lnTo>
                  <a:pt x="57290" y="52210"/>
                </a:lnTo>
                <a:lnTo>
                  <a:pt x="57410" y="52110"/>
                </a:lnTo>
                <a:lnTo>
                  <a:pt x="57420" y="52020"/>
                </a:lnTo>
                <a:lnTo>
                  <a:pt x="57440" y="51930"/>
                </a:lnTo>
                <a:lnTo>
                  <a:pt x="57460" y="51860"/>
                </a:lnTo>
                <a:lnTo>
                  <a:pt x="57550" y="51740"/>
                </a:lnTo>
                <a:lnTo>
                  <a:pt x="57770" y="51530"/>
                </a:lnTo>
                <a:lnTo>
                  <a:pt x="58210" y="51230"/>
                </a:lnTo>
                <a:lnTo>
                  <a:pt x="58310" y="51210"/>
                </a:lnTo>
                <a:lnTo>
                  <a:pt x="58470" y="51210"/>
                </a:lnTo>
                <a:lnTo>
                  <a:pt x="58660" y="51290"/>
                </a:lnTo>
                <a:lnTo>
                  <a:pt x="58910" y="51460"/>
                </a:lnTo>
                <a:lnTo>
                  <a:pt x="59120" y="51570"/>
                </a:lnTo>
                <a:lnTo>
                  <a:pt x="59170" y="51620"/>
                </a:lnTo>
                <a:lnTo>
                  <a:pt x="59190" y="51680"/>
                </a:lnTo>
                <a:lnTo>
                  <a:pt x="59200" y="51730"/>
                </a:lnTo>
                <a:lnTo>
                  <a:pt x="59220" y="51870"/>
                </a:lnTo>
                <a:lnTo>
                  <a:pt x="59320" y="52290"/>
                </a:lnTo>
                <a:lnTo>
                  <a:pt x="59350" y="52370"/>
                </a:lnTo>
                <a:lnTo>
                  <a:pt x="59510" y="52720"/>
                </a:lnTo>
                <a:lnTo>
                  <a:pt x="59660" y="52980"/>
                </a:lnTo>
                <a:lnTo>
                  <a:pt x="59710" y="53040"/>
                </a:lnTo>
                <a:lnTo>
                  <a:pt x="59760" y="53100"/>
                </a:lnTo>
                <a:lnTo>
                  <a:pt x="59820" y="53120"/>
                </a:lnTo>
                <a:lnTo>
                  <a:pt x="59880" y="53100"/>
                </a:lnTo>
                <a:lnTo>
                  <a:pt x="59900" y="52990"/>
                </a:lnTo>
                <a:lnTo>
                  <a:pt x="59900" y="52890"/>
                </a:lnTo>
                <a:lnTo>
                  <a:pt x="59920" y="52810"/>
                </a:lnTo>
                <a:lnTo>
                  <a:pt x="59980" y="52750"/>
                </a:lnTo>
                <a:lnTo>
                  <a:pt x="60140" y="52770"/>
                </a:lnTo>
                <a:lnTo>
                  <a:pt x="60220" y="52810"/>
                </a:lnTo>
                <a:lnTo>
                  <a:pt x="60340" y="52930"/>
                </a:lnTo>
                <a:lnTo>
                  <a:pt x="60410" y="52970"/>
                </a:lnTo>
                <a:lnTo>
                  <a:pt x="60610" y="52980"/>
                </a:lnTo>
                <a:lnTo>
                  <a:pt x="60670" y="53020"/>
                </a:lnTo>
                <a:lnTo>
                  <a:pt x="60770" y="53140"/>
                </a:lnTo>
                <a:lnTo>
                  <a:pt x="60890" y="53160"/>
                </a:lnTo>
                <a:lnTo>
                  <a:pt x="61070" y="53130"/>
                </a:lnTo>
                <a:lnTo>
                  <a:pt x="61900" y="52790"/>
                </a:lnTo>
                <a:lnTo>
                  <a:pt x="63220" y="51590"/>
                </a:lnTo>
                <a:lnTo>
                  <a:pt x="63310" y="51530"/>
                </a:lnTo>
                <a:lnTo>
                  <a:pt x="63420" y="51480"/>
                </a:lnTo>
                <a:lnTo>
                  <a:pt x="63950" y="51380"/>
                </a:lnTo>
                <a:lnTo>
                  <a:pt x="64130" y="51240"/>
                </a:lnTo>
                <a:lnTo>
                  <a:pt x="64480" y="50790"/>
                </a:lnTo>
                <a:lnTo>
                  <a:pt x="65960" y="51980"/>
                </a:lnTo>
                <a:lnTo>
                  <a:pt x="65950" y="52220"/>
                </a:lnTo>
                <a:lnTo>
                  <a:pt x="66000" y="52300"/>
                </a:lnTo>
                <a:lnTo>
                  <a:pt x="66950" y="53210"/>
                </a:lnTo>
                <a:lnTo>
                  <a:pt x="67100" y="53430"/>
                </a:lnTo>
                <a:lnTo>
                  <a:pt x="67140" y="53560"/>
                </a:lnTo>
                <a:lnTo>
                  <a:pt x="67090" y="53630"/>
                </a:lnTo>
                <a:lnTo>
                  <a:pt x="67050" y="53720"/>
                </a:lnTo>
                <a:lnTo>
                  <a:pt x="67040" y="53900"/>
                </a:lnTo>
                <a:lnTo>
                  <a:pt x="67010" y="54000"/>
                </a:lnTo>
                <a:lnTo>
                  <a:pt x="66970" y="54050"/>
                </a:lnTo>
                <a:lnTo>
                  <a:pt x="66870" y="54120"/>
                </a:lnTo>
                <a:lnTo>
                  <a:pt x="66810" y="54200"/>
                </a:lnTo>
                <a:lnTo>
                  <a:pt x="66780" y="54330"/>
                </a:lnTo>
                <a:lnTo>
                  <a:pt x="66770" y="54610"/>
                </a:lnTo>
                <a:lnTo>
                  <a:pt x="66760" y="54760"/>
                </a:lnTo>
                <a:lnTo>
                  <a:pt x="66730" y="54880"/>
                </a:lnTo>
                <a:lnTo>
                  <a:pt x="66680" y="54940"/>
                </a:lnTo>
                <a:lnTo>
                  <a:pt x="66570" y="55040"/>
                </a:lnTo>
                <a:lnTo>
                  <a:pt x="66200" y="55320"/>
                </a:lnTo>
                <a:lnTo>
                  <a:pt x="66140" y="55390"/>
                </a:lnTo>
                <a:lnTo>
                  <a:pt x="66140" y="55450"/>
                </a:lnTo>
                <a:lnTo>
                  <a:pt x="66190" y="55500"/>
                </a:lnTo>
                <a:lnTo>
                  <a:pt x="66250" y="55540"/>
                </a:lnTo>
                <a:lnTo>
                  <a:pt x="66320" y="55580"/>
                </a:lnTo>
                <a:lnTo>
                  <a:pt x="66390" y="55590"/>
                </a:lnTo>
                <a:lnTo>
                  <a:pt x="66570" y="55600"/>
                </a:lnTo>
                <a:lnTo>
                  <a:pt x="66670" y="55620"/>
                </a:lnTo>
                <a:lnTo>
                  <a:pt x="66770" y="55700"/>
                </a:lnTo>
                <a:lnTo>
                  <a:pt x="66790" y="55780"/>
                </a:lnTo>
                <a:lnTo>
                  <a:pt x="66760" y="55860"/>
                </a:lnTo>
                <a:lnTo>
                  <a:pt x="66710" y="55960"/>
                </a:lnTo>
                <a:lnTo>
                  <a:pt x="66660" y="56120"/>
                </a:lnTo>
                <a:lnTo>
                  <a:pt x="66630" y="56230"/>
                </a:lnTo>
                <a:lnTo>
                  <a:pt x="66580" y="56300"/>
                </a:lnTo>
                <a:lnTo>
                  <a:pt x="66510" y="56340"/>
                </a:lnTo>
                <a:lnTo>
                  <a:pt x="65390" y="56370"/>
                </a:lnTo>
                <a:lnTo>
                  <a:pt x="65200" y="56330"/>
                </a:lnTo>
                <a:lnTo>
                  <a:pt x="65110" y="56330"/>
                </a:lnTo>
                <a:lnTo>
                  <a:pt x="65020" y="56360"/>
                </a:lnTo>
                <a:lnTo>
                  <a:pt x="65000" y="56410"/>
                </a:lnTo>
                <a:lnTo>
                  <a:pt x="65040" y="56460"/>
                </a:lnTo>
                <a:lnTo>
                  <a:pt x="65590" y="56660"/>
                </a:lnTo>
                <a:lnTo>
                  <a:pt x="65710" y="56780"/>
                </a:lnTo>
                <a:lnTo>
                  <a:pt x="65430" y="57110"/>
                </a:lnTo>
                <a:lnTo>
                  <a:pt x="65230" y="57160"/>
                </a:lnTo>
                <a:lnTo>
                  <a:pt x="65070" y="57120"/>
                </a:lnTo>
                <a:lnTo>
                  <a:pt x="64470" y="57100"/>
                </a:lnTo>
                <a:lnTo>
                  <a:pt x="64210" y="57160"/>
                </a:lnTo>
                <a:lnTo>
                  <a:pt x="64090" y="57250"/>
                </a:lnTo>
                <a:lnTo>
                  <a:pt x="63660" y="57470"/>
                </a:lnTo>
                <a:lnTo>
                  <a:pt x="63420" y="57520"/>
                </a:lnTo>
                <a:lnTo>
                  <a:pt x="63060" y="57530"/>
                </a:lnTo>
                <a:lnTo>
                  <a:pt x="62920" y="57480"/>
                </a:lnTo>
                <a:lnTo>
                  <a:pt x="62830" y="57420"/>
                </a:lnTo>
                <a:lnTo>
                  <a:pt x="62790" y="57350"/>
                </a:lnTo>
                <a:lnTo>
                  <a:pt x="62730" y="57210"/>
                </a:lnTo>
                <a:lnTo>
                  <a:pt x="62700" y="57130"/>
                </a:lnTo>
                <a:lnTo>
                  <a:pt x="62680" y="57040"/>
                </a:lnTo>
                <a:lnTo>
                  <a:pt x="62670" y="56760"/>
                </a:lnTo>
                <a:lnTo>
                  <a:pt x="62650" y="56670"/>
                </a:lnTo>
                <a:lnTo>
                  <a:pt x="62340" y="56160"/>
                </a:lnTo>
                <a:lnTo>
                  <a:pt x="62280" y="56070"/>
                </a:lnTo>
                <a:lnTo>
                  <a:pt x="62190" y="55990"/>
                </a:lnTo>
                <a:lnTo>
                  <a:pt x="62000" y="55880"/>
                </a:lnTo>
                <a:lnTo>
                  <a:pt x="61880" y="55850"/>
                </a:lnTo>
                <a:lnTo>
                  <a:pt x="61780" y="55840"/>
                </a:lnTo>
                <a:lnTo>
                  <a:pt x="61420" y="55890"/>
                </a:lnTo>
                <a:lnTo>
                  <a:pt x="61290" y="55970"/>
                </a:lnTo>
                <a:lnTo>
                  <a:pt x="61240" y="56030"/>
                </a:lnTo>
                <a:lnTo>
                  <a:pt x="61210" y="56090"/>
                </a:lnTo>
                <a:lnTo>
                  <a:pt x="61190" y="56160"/>
                </a:lnTo>
                <a:lnTo>
                  <a:pt x="61170" y="56290"/>
                </a:lnTo>
                <a:lnTo>
                  <a:pt x="61130" y="56360"/>
                </a:lnTo>
                <a:lnTo>
                  <a:pt x="61070" y="56430"/>
                </a:lnTo>
                <a:lnTo>
                  <a:pt x="60950" y="56420"/>
                </a:lnTo>
                <a:lnTo>
                  <a:pt x="60500" y="56300"/>
                </a:lnTo>
                <a:lnTo>
                  <a:pt x="60340" y="56280"/>
                </a:lnTo>
                <a:lnTo>
                  <a:pt x="60220" y="56290"/>
                </a:lnTo>
                <a:lnTo>
                  <a:pt x="58390" y="56860"/>
                </a:lnTo>
                <a:lnTo>
                  <a:pt x="58290" y="56930"/>
                </a:lnTo>
                <a:lnTo>
                  <a:pt x="58250" y="56990"/>
                </a:lnTo>
                <a:lnTo>
                  <a:pt x="58210" y="57070"/>
                </a:lnTo>
                <a:lnTo>
                  <a:pt x="58190" y="57150"/>
                </a:lnTo>
                <a:lnTo>
                  <a:pt x="58180" y="57240"/>
                </a:lnTo>
                <a:lnTo>
                  <a:pt x="58180" y="57330"/>
                </a:lnTo>
                <a:lnTo>
                  <a:pt x="58200" y="57410"/>
                </a:lnTo>
                <a:lnTo>
                  <a:pt x="58230" y="57480"/>
                </a:lnTo>
                <a:lnTo>
                  <a:pt x="58300" y="57620"/>
                </a:lnTo>
                <a:lnTo>
                  <a:pt x="58690" y="58180"/>
                </a:lnTo>
                <a:lnTo>
                  <a:pt x="58780" y="58280"/>
                </a:lnTo>
                <a:lnTo>
                  <a:pt x="58820" y="58340"/>
                </a:lnTo>
                <a:lnTo>
                  <a:pt x="58840" y="58410"/>
                </a:lnTo>
                <a:lnTo>
                  <a:pt x="58840" y="58480"/>
                </a:lnTo>
                <a:lnTo>
                  <a:pt x="58810" y="58560"/>
                </a:lnTo>
                <a:lnTo>
                  <a:pt x="58730" y="58690"/>
                </a:lnTo>
                <a:lnTo>
                  <a:pt x="58700" y="58770"/>
                </a:lnTo>
                <a:lnTo>
                  <a:pt x="58680" y="58850"/>
                </a:lnTo>
                <a:lnTo>
                  <a:pt x="58640" y="58920"/>
                </a:lnTo>
                <a:lnTo>
                  <a:pt x="58530" y="59040"/>
                </a:lnTo>
                <a:lnTo>
                  <a:pt x="58190" y="59290"/>
                </a:lnTo>
                <a:lnTo>
                  <a:pt x="58130" y="59360"/>
                </a:lnTo>
                <a:lnTo>
                  <a:pt x="58090" y="59420"/>
                </a:lnTo>
                <a:lnTo>
                  <a:pt x="58060" y="59490"/>
                </a:lnTo>
                <a:lnTo>
                  <a:pt x="58010" y="59650"/>
                </a:lnTo>
                <a:lnTo>
                  <a:pt x="57970" y="59730"/>
                </a:lnTo>
                <a:lnTo>
                  <a:pt x="57930" y="59790"/>
                </a:lnTo>
                <a:lnTo>
                  <a:pt x="57880" y="59840"/>
                </a:lnTo>
                <a:lnTo>
                  <a:pt x="57650" y="60030"/>
                </a:lnTo>
                <a:lnTo>
                  <a:pt x="57610" y="60080"/>
                </a:lnTo>
                <a:lnTo>
                  <a:pt x="57560" y="60150"/>
                </a:lnTo>
                <a:lnTo>
                  <a:pt x="57500" y="60300"/>
                </a:lnTo>
                <a:lnTo>
                  <a:pt x="57430" y="60610"/>
                </a:lnTo>
                <a:lnTo>
                  <a:pt x="57390" y="60950"/>
                </a:lnTo>
                <a:lnTo>
                  <a:pt x="57370" y="61040"/>
                </a:lnTo>
                <a:lnTo>
                  <a:pt x="57350" y="61120"/>
                </a:lnTo>
                <a:lnTo>
                  <a:pt x="57310" y="61190"/>
                </a:lnTo>
                <a:lnTo>
                  <a:pt x="57200" y="61340"/>
                </a:lnTo>
                <a:lnTo>
                  <a:pt x="56970" y="61600"/>
                </a:lnTo>
                <a:lnTo>
                  <a:pt x="56060" y="61280"/>
                </a:lnTo>
                <a:lnTo>
                  <a:pt x="55810" y="61300"/>
                </a:lnTo>
                <a:lnTo>
                  <a:pt x="55670" y="61490"/>
                </a:lnTo>
                <a:lnTo>
                  <a:pt x="55510" y="61640"/>
                </a:lnTo>
                <a:lnTo>
                  <a:pt x="55330" y="61750"/>
                </a:lnTo>
                <a:lnTo>
                  <a:pt x="55250" y="61820"/>
                </a:lnTo>
                <a:lnTo>
                  <a:pt x="55220" y="61880"/>
                </a:lnTo>
                <a:lnTo>
                  <a:pt x="55240" y="61910"/>
                </a:lnTo>
                <a:lnTo>
                  <a:pt x="55280" y="61960"/>
                </a:lnTo>
                <a:lnTo>
                  <a:pt x="55320" y="62020"/>
                </a:lnTo>
                <a:lnTo>
                  <a:pt x="55340" y="62090"/>
                </a:lnTo>
                <a:lnTo>
                  <a:pt x="55320" y="62160"/>
                </a:lnTo>
                <a:lnTo>
                  <a:pt x="55300" y="62230"/>
                </a:lnTo>
                <a:lnTo>
                  <a:pt x="55230" y="62340"/>
                </a:lnTo>
                <a:lnTo>
                  <a:pt x="55200" y="62380"/>
                </a:lnTo>
                <a:lnTo>
                  <a:pt x="54750" y="62760"/>
                </a:lnTo>
                <a:lnTo>
                  <a:pt x="54570" y="62950"/>
                </a:lnTo>
                <a:lnTo>
                  <a:pt x="54340" y="63260"/>
                </a:lnTo>
                <a:lnTo>
                  <a:pt x="54250" y="63310"/>
                </a:lnTo>
                <a:lnTo>
                  <a:pt x="54180" y="63310"/>
                </a:lnTo>
                <a:lnTo>
                  <a:pt x="54140" y="63270"/>
                </a:lnTo>
                <a:lnTo>
                  <a:pt x="54020" y="63140"/>
                </a:lnTo>
                <a:lnTo>
                  <a:pt x="53950" y="63110"/>
                </a:lnTo>
                <a:lnTo>
                  <a:pt x="53910" y="63140"/>
                </a:lnTo>
                <a:lnTo>
                  <a:pt x="53900" y="63210"/>
                </a:lnTo>
                <a:lnTo>
                  <a:pt x="53980" y="63530"/>
                </a:lnTo>
                <a:lnTo>
                  <a:pt x="53950" y="63640"/>
                </a:lnTo>
                <a:lnTo>
                  <a:pt x="53880" y="63760"/>
                </a:lnTo>
                <a:lnTo>
                  <a:pt x="53710" y="63940"/>
                </a:lnTo>
                <a:lnTo>
                  <a:pt x="53600" y="63940"/>
                </a:lnTo>
                <a:lnTo>
                  <a:pt x="53540" y="63910"/>
                </a:lnTo>
                <a:lnTo>
                  <a:pt x="53450" y="63710"/>
                </a:lnTo>
                <a:lnTo>
                  <a:pt x="53420" y="63600"/>
                </a:lnTo>
                <a:lnTo>
                  <a:pt x="53420" y="63520"/>
                </a:lnTo>
                <a:lnTo>
                  <a:pt x="53400" y="63430"/>
                </a:lnTo>
                <a:lnTo>
                  <a:pt x="53360" y="63360"/>
                </a:lnTo>
                <a:lnTo>
                  <a:pt x="53310" y="63320"/>
                </a:lnTo>
                <a:lnTo>
                  <a:pt x="53050" y="63220"/>
                </a:lnTo>
                <a:lnTo>
                  <a:pt x="52960" y="63160"/>
                </a:lnTo>
                <a:lnTo>
                  <a:pt x="52900" y="63090"/>
                </a:lnTo>
                <a:lnTo>
                  <a:pt x="52860" y="63020"/>
                </a:lnTo>
                <a:lnTo>
                  <a:pt x="52830" y="62950"/>
                </a:lnTo>
                <a:lnTo>
                  <a:pt x="52820" y="62870"/>
                </a:lnTo>
                <a:lnTo>
                  <a:pt x="52830" y="62700"/>
                </a:lnTo>
                <a:lnTo>
                  <a:pt x="52820" y="62620"/>
                </a:lnTo>
                <a:lnTo>
                  <a:pt x="52790" y="62540"/>
                </a:lnTo>
                <a:lnTo>
                  <a:pt x="52700" y="62410"/>
                </a:lnTo>
                <a:lnTo>
                  <a:pt x="52670" y="62360"/>
                </a:lnTo>
                <a:lnTo>
                  <a:pt x="52650" y="62290"/>
                </a:lnTo>
                <a:lnTo>
                  <a:pt x="52650" y="62220"/>
                </a:lnTo>
                <a:lnTo>
                  <a:pt x="52690" y="62160"/>
                </a:lnTo>
                <a:lnTo>
                  <a:pt x="52750" y="62130"/>
                </a:lnTo>
                <a:lnTo>
                  <a:pt x="52830" y="62140"/>
                </a:lnTo>
                <a:lnTo>
                  <a:pt x="52900" y="62160"/>
                </a:lnTo>
                <a:lnTo>
                  <a:pt x="53110" y="62260"/>
                </a:lnTo>
                <a:lnTo>
                  <a:pt x="53180" y="62280"/>
                </a:lnTo>
                <a:lnTo>
                  <a:pt x="53240" y="62280"/>
                </a:lnTo>
                <a:lnTo>
                  <a:pt x="53300" y="62270"/>
                </a:lnTo>
                <a:lnTo>
                  <a:pt x="53360" y="62240"/>
                </a:lnTo>
                <a:lnTo>
                  <a:pt x="53460" y="62140"/>
                </a:lnTo>
                <a:lnTo>
                  <a:pt x="53550" y="62040"/>
                </a:lnTo>
                <a:lnTo>
                  <a:pt x="53610" y="61950"/>
                </a:lnTo>
                <a:lnTo>
                  <a:pt x="53640" y="61890"/>
                </a:lnTo>
                <a:lnTo>
                  <a:pt x="53660" y="61810"/>
                </a:lnTo>
                <a:lnTo>
                  <a:pt x="53680" y="61730"/>
                </a:lnTo>
                <a:lnTo>
                  <a:pt x="53670" y="61640"/>
                </a:lnTo>
                <a:lnTo>
                  <a:pt x="53630" y="61560"/>
                </a:lnTo>
                <a:lnTo>
                  <a:pt x="53580" y="61470"/>
                </a:lnTo>
                <a:lnTo>
                  <a:pt x="53370" y="61220"/>
                </a:lnTo>
                <a:lnTo>
                  <a:pt x="53330" y="61150"/>
                </a:lnTo>
                <a:lnTo>
                  <a:pt x="53320" y="61080"/>
                </a:lnTo>
                <a:lnTo>
                  <a:pt x="53320" y="60990"/>
                </a:lnTo>
                <a:lnTo>
                  <a:pt x="53350" y="60920"/>
                </a:lnTo>
                <a:lnTo>
                  <a:pt x="53390" y="60860"/>
                </a:lnTo>
                <a:lnTo>
                  <a:pt x="53460" y="60830"/>
                </a:lnTo>
                <a:lnTo>
                  <a:pt x="53530" y="60810"/>
                </a:lnTo>
                <a:lnTo>
                  <a:pt x="53790" y="60850"/>
                </a:lnTo>
                <a:lnTo>
                  <a:pt x="53870" y="60850"/>
                </a:lnTo>
                <a:lnTo>
                  <a:pt x="53940" y="60820"/>
                </a:lnTo>
                <a:lnTo>
                  <a:pt x="53980" y="60770"/>
                </a:lnTo>
                <a:lnTo>
                  <a:pt x="53990" y="60700"/>
                </a:lnTo>
                <a:lnTo>
                  <a:pt x="53970" y="60650"/>
                </a:lnTo>
                <a:lnTo>
                  <a:pt x="53950" y="60610"/>
                </a:lnTo>
                <a:lnTo>
                  <a:pt x="53910" y="60560"/>
                </a:lnTo>
                <a:lnTo>
                  <a:pt x="53840" y="60450"/>
                </a:lnTo>
                <a:lnTo>
                  <a:pt x="53810" y="60370"/>
                </a:lnTo>
                <a:lnTo>
                  <a:pt x="53790" y="60290"/>
                </a:lnTo>
                <a:lnTo>
                  <a:pt x="53780" y="60200"/>
                </a:lnTo>
                <a:lnTo>
                  <a:pt x="53780" y="60110"/>
                </a:lnTo>
                <a:lnTo>
                  <a:pt x="53790" y="60020"/>
                </a:lnTo>
                <a:lnTo>
                  <a:pt x="53810" y="59930"/>
                </a:lnTo>
                <a:lnTo>
                  <a:pt x="53840" y="59860"/>
                </a:lnTo>
                <a:lnTo>
                  <a:pt x="53880" y="59790"/>
                </a:lnTo>
                <a:lnTo>
                  <a:pt x="53950" y="59760"/>
                </a:lnTo>
                <a:lnTo>
                  <a:pt x="54110" y="59720"/>
                </a:lnTo>
                <a:lnTo>
                  <a:pt x="54180" y="59690"/>
                </a:lnTo>
                <a:lnTo>
                  <a:pt x="54230" y="59630"/>
                </a:lnTo>
                <a:lnTo>
                  <a:pt x="54260" y="59560"/>
                </a:lnTo>
                <a:lnTo>
                  <a:pt x="54260" y="59470"/>
                </a:lnTo>
                <a:lnTo>
                  <a:pt x="54260" y="59280"/>
                </a:lnTo>
                <a:lnTo>
                  <a:pt x="54270" y="59190"/>
                </a:lnTo>
                <a:lnTo>
                  <a:pt x="54280" y="59100"/>
                </a:lnTo>
                <a:lnTo>
                  <a:pt x="54310" y="59020"/>
                </a:lnTo>
                <a:lnTo>
                  <a:pt x="54370" y="58890"/>
                </a:lnTo>
                <a:lnTo>
                  <a:pt x="54390" y="58830"/>
                </a:lnTo>
                <a:lnTo>
                  <a:pt x="54400" y="58780"/>
                </a:lnTo>
                <a:lnTo>
                  <a:pt x="54390" y="58700"/>
                </a:lnTo>
                <a:lnTo>
                  <a:pt x="54340" y="58550"/>
                </a:lnTo>
                <a:lnTo>
                  <a:pt x="54310" y="58480"/>
                </a:lnTo>
                <a:lnTo>
                  <a:pt x="54240" y="58250"/>
                </a:lnTo>
                <a:lnTo>
                  <a:pt x="54180" y="58070"/>
                </a:lnTo>
                <a:lnTo>
                  <a:pt x="54120" y="57970"/>
                </a:lnTo>
                <a:lnTo>
                  <a:pt x="54050" y="57910"/>
                </a:lnTo>
                <a:lnTo>
                  <a:pt x="53170" y="57490"/>
                </a:lnTo>
                <a:lnTo>
                  <a:pt x="52190" y="5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