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Monaghan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Ireland • State Map | Fully Editable Vector Shape</a:t>
            </a:r>
          </a:p>
        </p:txBody>
      </p:sp>
      <p:sp>
        <p:nvSpPr>
          <p:cNvPr id="101" name="Monagh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630" y="34830"/>
                </a:moveTo>
                <a:lnTo>
                  <a:pt x="62710" y="34820"/>
                </a:lnTo>
                <a:lnTo>
                  <a:pt x="62400" y="34160"/>
                </a:lnTo>
                <a:lnTo>
                  <a:pt x="62400" y="34000"/>
                </a:lnTo>
                <a:lnTo>
                  <a:pt x="62500" y="33880"/>
                </a:lnTo>
                <a:lnTo>
                  <a:pt x="62920" y="33630"/>
                </a:lnTo>
                <a:lnTo>
                  <a:pt x="62960" y="33690"/>
                </a:lnTo>
                <a:lnTo>
                  <a:pt x="62920" y="33860"/>
                </a:lnTo>
                <a:lnTo>
                  <a:pt x="62900" y="34070"/>
                </a:lnTo>
                <a:lnTo>
                  <a:pt x="62910" y="34340"/>
                </a:lnTo>
                <a:lnTo>
                  <a:pt x="62890" y="34550"/>
                </a:lnTo>
                <a:lnTo>
                  <a:pt x="62940" y="34650"/>
                </a:lnTo>
                <a:lnTo>
                  <a:pt x="63130" y="34550"/>
                </a:lnTo>
                <a:lnTo>
                  <a:pt x="63260" y="34410"/>
                </a:lnTo>
                <a:lnTo>
                  <a:pt x="63360" y="34200"/>
                </a:lnTo>
                <a:lnTo>
                  <a:pt x="63390" y="33960"/>
                </a:lnTo>
                <a:lnTo>
                  <a:pt x="63330" y="33730"/>
                </a:lnTo>
                <a:lnTo>
                  <a:pt x="63600" y="33590"/>
                </a:lnTo>
                <a:lnTo>
                  <a:pt x="63580" y="33470"/>
                </a:lnTo>
                <a:lnTo>
                  <a:pt x="63460" y="33360"/>
                </a:lnTo>
                <a:lnTo>
                  <a:pt x="63390" y="33260"/>
                </a:lnTo>
                <a:lnTo>
                  <a:pt x="63470" y="33030"/>
                </a:lnTo>
                <a:lnTo>
                  <a:pt x="63550" y="32880"/>
                </a:lnTo>
                <a:lnTo>
                  <a:pt x="63670" y="32760"/>
                </a:lnTo>
                <a:lnTo>
                  <a:pt x="63820" y="32640"/>
                </a:lnTo>
                <a:lnTo>
                  <a:pt x="64580" y="32440"/>
                </a:lnTo>
                <a:lnTo>
                  <a:pt x="64870" y="32250"/>
                </a:lnTo>
                <a:lnTo>
                  <a:pt x="64780" y="31860"/>
                </a:lnTo>
                <a:lnTo>
                  <a:pt x="64970" y="31590"/>
                </a:lnTo>
                <a:lnTo>
                  <a:pt x="64480" y="31180"/>
                </a:lnTo>
                <a:lnTo>
                  <a:pt x="64570" y="30850"/>
                </a:lnTo>
                <a:lnTo>
                  <a:pt x="64110" y="30620"/>
                </a:lnTo>
                <a:lnTo>
                  <a:pt x="64070" y="30370"/>
                </a:lnTo>
                <a:lnTo>
                  <a:pt x="64140" y="30350"/>
                </a:lnTo>
                <a:lnTo>
                  <a:pt x="64240" y="30380"/>
                </a:lnTo>
                <a:lnTo>
                  <a:pt x="64320" y="30290"/>
                </a:lnTo>
                <a:lnTo>
                  <a:pt x="64330" y="30290"/>
                </a:lnTo>
                <a:lnTo>
                  <a:pt x="64440" y="30070"/>
                </a:lnTo>
                <a:lnTo>
                  <a:pt x="64440" y="30060"/>
                </a:lnTo>
                <a:lnTo>
                  <a:pt x="64400" y="30020"/>
                </a:lnTo>
                <a:lnTo>
                  <a:pt x="64350" y="29900"/>
                </a:lnTo>
                <a:lnTo>
                  <a:pt x="64310" y="29760"/>
                </a:lnTo>
                <a:lnTo>
                  <a:pt x="64330" y="29650"/>
                </a:lnTo>
                <a:lnTo>
                  <a:pt x="64370" y="29620"/>
                </a:lnTo>
                <a:lnTo>
                  <a:pt x="64430" y="29590"/>
                </a:lnTo>
                <a:lnTo>
                  <a:pt x="64670" y="29640"/>
                </a:lnTo>
                <a:lnTo>
                  <a:pt x="64780" y="29640"/>
                </a:lnTo>
                <a:lnTo>
                  <a:pt x="65230" y="29290"/>
                </a:lnTo>
                <a:lnTo>
                  <a:pt x="65900" y="28230"/>
                </a:lnTo>
                <a:lnTo>
                  <a:pt x="66300" y="27840"/>
                </a:lnTo>
                <a:lnTo>
                  <a:pt x="66730" y="27800"/>
                </a:lnTo>
                <a:lnTo>
                  <a:pt x="67200" y="28030"/>
                </a:lnTo>
                <a:lnTo>
                  <a:pt x="68050" y="28750"/>
                </a:lnTo>
                <a:lnTo>
                  <a:pt x="68140" y="28910"/>
                </a:lnTo>
                <a:lnTo>
                  <a:pt x="68270" y="29310"/>
                </a:lnTo>
                <a:lnTo>
                  <a:pt x="68380" y="29380"/>
                </a:lnTo>
                <a:lnTo>
                  <a:pt x="68540" y="29390"/>
                </a:lnTo>
                <a:lnTo>
                  <a:pt x="68630" y="29480"/>
                </a:lnTo>
                <a:lnTo>
                  <a:pt x="68760" y="29850"/>
                </a:lnTo>
                <a:lnTo>
                  <a:pt x="68920" y="30290"/>
                </a:lnTo>
                <a:lnTo>
                  <a:pt x="68950" y="30630"/>
                </a:lnTo>
                <a:lnTo>
                  <a:pt x="68840" y="30870"/>
                </a:lnTo>
                <a:lnTo>
                  <a:pt x="68600" y="31000"/>
                </a:lnTo>
                <a:lnTo>
                  <a:pt x="69080" y="31250"/>
                </a:lnTo>
                <a:lnTo>
                  <a:pt x="69210" y="31390"/>
                </a:lnTo>
                <a:lnTo>
                  <a:pt x="69270" y="31590"/>
                </a:lnTo>
                <a:lnTo>
                  <a:pt x="69320" y="31820"/>
                </a:lnTo>
                <a:lnTo>
                  <a:pt x="69400" y="32060"/>
                </a:lnTo>
                <a:lnTo>
                  <a:pt x="69620" y="32430"/>
                </a:lnTo>
                <a:lnTo>
                  <a:pt x="69890" y="32750"/>
                </a:lnTo>
                <a:lnTo>
                  <a:pt x="70180" y="33000"/>
                </a:lnTo>
                <a:lnTo>
                  <a:pt x="70480" y="33190"/>
                </a:lnTo>
                <a:lnTo>
                  <a:pt x="70650" y="33200"/>
                </a:lnTo>
                <a:lnTo>
                  <a:pt x="70760" y="33080"/>
                </a:lnTo>
                <a:lnTo>
                  <a:pt x="70860" y="32930"/>
                </a:lnTo>
                <a:lnTo>
                  <a:pt x="71010" y="32840"/>
                </a:lnTo>
                <a:lnTo>
                  <a:pt x="71170" y="32860"/>
                </a:lnTo>
                <a:lnTo>
                  <a:pt x="71320" y="32950"/>
                </a:lnTo>
                <a:lnTo>
                  <a:pt x="71610" y="33200"/>
                </a:lnTo>
                <a:lnTo>
                  <a:pt x="71810" y="33430"/>
                </a:lnTo>
                <a:lnTo>
                  <a:pt x="71920" y="33570"/>
                </a:lnTo>
                <a:lnTo>
                  <a:pt x="72000" y="33990"/>
                </a:lnTo>
                <a:lnTo>
                  <a:pt x="71870" y="34410"/>
                </a:lnTo>
                <a:lnTo>
                  <a:pt x="71560" y="34810"/>
                </a:lnTo>
                <a:lnTo>
                  <a:pt x="71700" y="35080"/>
                </a:lnTo>
                <a:lnTo>
                  <a:pt x="71690" y="35350"/>
                </a:lnTo>
                <a:lnTo>
                  <a:pt x="71470" y="35900"/>
                </a:lnTo>
                <a:lnTo>
                  <a:pt x="71680" y="36070"/>
                </a:lnTo>
                <a:lnTo>
                  <a:pt x="72050" y="36520"/>
                </a:lnTo>
                <a:lnTo>
                  <a:pt x="72250" y="36630"/>
                </a:lnTo>
                <a:lnTo>
                  <a:pt x="72320" y="36580"/>
                </a:lnTo>
                <a:lnTo>
                  <a:pt x="72400" y="36460"/>
                </a:lnTo>
                <a:lnTo>
                  <a:pt x="72770" y="36550"/>
                </a:lnTo>
                <a:lnTo>
                  <a:pt x="72880" y="36620"/>
                </a:lnTo>
                <a:lnTo>
                  <a:pt x="72940" y="36680"/>
                </a:lnTo>
                <a:lnTo>
                  <a:pt x="72980" y="36750"/>
                </a:lnTo>
                <a:lnTo>
                  <a:pt x="73010" y="36820"/>
                </a:lnTo>
                <a:lnTo>
                  <a:pt x="73100" y="37140"/>
                </a:lnTo>
                <a:lnTo>
                  <a:pt x="73120" y="37230"/>
                </a:lnTo>
                <a:lnTo>
                  <a:pt x="73110" y="37410"/>
                </a:lnTo>
                <a:lnTo>
                  <a:pt x="73100" y="37470"/>
                </a:lnTo>
                <a:lnTo>
                  <a:pt x="73100" y="37510"/>
                </a:lnTo>
                <a:lnTo>
                  <a:pt x="73100" y="37540"/>
                </a:lnTo>
                <a:lnTo>
                  <a:pt x="73140" y="37680"/>
                </a:lnTo>
                <a:lnTo>
                  <a:pt x="73150" y="37780"/>
                </a:lnTo>
                <a:lnTo>
                  <a:pt x="73120" y="37900"/>
                </a:lnTo>
                <a:lnTo>
                  <a:pt x="73040" y="38050"/>
                </a:lnTo>
                <a:lnTo>
                  <a:pt x="72890" y="38120"/>
                </a:lnTo>
                <a:lnTo>
                  <a:pt x="72790" y="38120"/>
                </a:lnTo>
                <a:lnTo>
                  <a:pt x="72720" y="38080"/>
                </a:lnTo>
                <a:lnTo>
                  <a:pt x="72600" y="37980"/>
                </a:lnTo>
                <a:lnTo>
                  <a:pt x="72530" y="37950"/>
                </a:lnTo>
                <a:lnTo>
                  <a:pt x="72450" y="37930"/>
                </a:lnTo>
                <a:lnTo>
                  <a:pt x="72340" y="37980"/>
                </a:lnTo>
                <a:lnTo>
                  <a:pt x="72220" y="38070"/>
                </a:lnTo>
                <a:lnTo>
                  <a:pt x="72040" y="38310"/>
                </a:lnTo>
                <a:lnTo>
                  <a:pt x="71960" y="38460"/>
                </a:lnTo>
                <a:lnTo>
                  <a:pt x="71940" y="38640"/>
                </a:lnTo>
                <a:lnTo>
                  <a:pt x="71940" y="38750"/>
                </a:lnTo>
                <a:lnTo>
                  <a:pt x="71950" y="38850"/>
                </a:lnTo>
                <a:lnTo>
                  <a:pt x="71990" y="38940"/>
                </a:lnTo>
                <a:lnTo>
                  <a:pt x="72060" y="39030"/>
                </a:lnTo>
                <a:lnTo>
                  <a:pt x="72060" y="39170"/>
                </a:lnTo>
                <a:lnTo>
                  <a:pt x="72020" y="39270"/>
                </a:lnTo>
                <a:lnTo>
                  <a:pt x="71310" y="39720"/>
                </a:lnTo>
                <a:lnTo>
                  <a:pt x="70740" y="39450"/>
                </a:lnTo>
                <a:lnTo>
                  <a:pt x="70430" y="39510"/>
                </a:lnTo>
                <a:lnTo>
                  <a:pt x="69580" y="39000"/>
                </a:lnTo>
                <a:lnTo>
                  <a:pt x="69360" y="38780"/>
                </a:lnTo>
                <a:lnTo>
                  <a:pt x="69260" y="38470"/>
                </a:lnTo>
                <a:lnTo>
                  <a:pt x="69200" y="38320"/>
                </a:lnTo>
                <a:lnTo>
                  <a:pt x="68700" y="37420"/>
                </a:lnTo>
                <a:lnTo>
                  <a:pt x="68580" y="37250"/>
                </a:lnTo>
                <a:lnTo>
                  <a:pt x="68470" y="37150"/>
                </a:lnTo>
                <a:lnTo>
                  <a:pt x="68390" y="37120"/>
                </a:lnTo>
                <a:lnTo>
                  <a:pt x="68110" y="36930"/>
                </a:lnTo>
                <a:lnTo>
                  <a:pt x="66890" y="35680"/>
                </a:lnTo>
                <a:lnTo>
                  <a:pt x="66800" y="35540"/>
                </a:lnTo>
                <a:lnTo>
                  <a:pt x="66840" y="35470"/>
                </a:lnTo>
                <a:lnTo>
                  <a:pt x="66880" y="35400"/>
                </a:lnTo>
                <a:lnTo>
                  <a:pt x="66890" y="35280"/>
                </a:lnTo>
                <a:lnTo>
                  <a:pt x="66850" y="35230"/>
                </a:lnTo>
                <a:lnTo>
                  <a:pt x="66770" y="35210"/>
                </a:lnTo>
                <a:lnTo>
                  <a:pt x="66410" y="35260"/>
                </a:lnTo>
                <a:lnTo>
                  <a:pt x="66340" y="35290"/>
                </a:lnTo>
                <a:lnTo>
                  <a:pt x="66160" y="35420"/>
                </a:lnTo>
                <a:lnTo>
                  <a:pt x="66060" y="35450"/>
                </a:lnTo>
                <a:lnTo>
                  <a:pt x="65940" y="35440"/>
                </a:lnTo>
                <a:lnTo>
                  <a:pt x="65600" y="35340"/>
                </a:lnTo>
                <a:lnTo>
                  <a:pt x="65480" y="35330"/>
                </a:lnTo>
                <a:lnTo>
                  <a:pt x="65400" y="35350"/>
                </a:lnTo>
                <a:lnTo>
                  <a:pt x="65330" y="35390"/>
                </a:lnTo>
                <a:lnTo>
                  <a:pt x="65230" y="35490"/>
                </a:lnTo>
                <a:lnTo>
                  <a:pt x="65130" y="35520"/>
                </a:lnTo>
                <a:lnTo>
                  <a:pt x="65020" y="35510"/>
                </a:lnTo>
                <a:lnTo>
                  <a:pt x="64050" y="35210"/>
                </a:lnTo>
                <a:lnTo>
                  <a:pt x="63960" y="35220"/>
                </a:lnTo>
                <a:lnTo>
                  <a:pt x="63800" y="35270"/>
                </a:lnTo>
                <a:lnTo>
                  <a:pt x="63490" y="35220"/>
                </a:lnTo>
                <a:lnTo>
                  <a:pt x="62670" y="34870"/>
                </a:lnTo>
                <a:lnTo>
                  <a:pt x="62630" y="34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