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Meath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Ireland • State Map | Fully Editable Vector Shape</a:t>
            </a:r>
          </a:p>
        </p:txBody>
      </p:sp>
      <p:sp>
        <p:nvSpPr>
          <p:cNvPr id="101" name="Meat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30" y="42270"/>
                </a:moveTo>
                <a:lnTo>
                  <a:pt x="62890" y="41990"/>
                </a:lnTo>
                <a:lnTo>
                  <a:pt x="63080" y="42020"/>
                </a:lnTo>
                <a:lnTo>
                  <a:pt x="63160" y="42140"/>
                </a:lnTo>
                <a:lnTo>
                  <a:pt x="63210" y="42240"/>
                </a:lnTo>
                <a:lnTo>
                  <a:pt x="63300" y="42330"/>
                </a:lnTo>
                <a:lnTo>
                  <a:pt x="63450" y="42450"/>
                </a:lnTo>
                <a:lnTo>
                  <a:pt x="63830" y="42650"/>
                </a:lnTo>
                <a:lnTo>
                  <a:pt x="64020" y="42690"/>
                </a:lnTo>
                <a:lnTo>
                  <a:pt x="64160" y="42650"/>
                </a:lnTo>
                <a:lnTo>
                  <a:pt x="64240" y="42580"/>
                </a:lnTo>
                <a:lnTo>
                  <a:pt x="64340" y="42510"/>
                </a:lnTo>
                <a:lnTo>
                  <a:pt x="64530" y="42460"/>
                </a:lnTo>
                <a:lnTo>
                  <a:pt x="64720" y="42360"/>
                </a:lnTo>
                <a:lnTo>
                  <a:pt x="64990" y="42170"/>
                </a:lnTo>
                <a:lnTo>
                  <a:pt x="65080" y="42170"/>
                </a:lnTo>
                <a:lnTo>
                  <a:pt x="65180" y="42200"/>
                </a:lnTo>
                <a:lnTo>
                  <a:pt x="65290" y="42250"/>
                </a:lnTo>
                <a:lnTo>
                  <a:pt x="65490" y="42310"/>
                </a:lnTo>
                <a:lnTo>
                  <a:pt x="66040" y="42580"/>
                </a:lnTo>
                <a:lnTo>
                  <a:pt x="67010" y="42780"/>
                </a:lnTo>
                <a:lnTo>
                  <a:pt x="67340" y="42740"/>
                </a:lnTo>
                <a:lnTo>
                  <a:pt x="67750" y="42520"/>
                </a:lnTo>
                <a:lnTo>
                  <a:pt x="67870" y="42410"/>
                </a:lnTo>
                <a:lnTo>
                  <a:pt x="67950" y="42300"/>
                </a:lnTo>
                <a:lnTo>
                  <a:pt x="68000" y="42200"/>
                </a:lnTo>
                <a:lnTo>
                  <a:pt x="68120" y="42120"/>
                </a:lnTo>
                <a:lnTo>
                  <a:pt x="68200" y="42040"/>
                </a:lnTo>
                <a:lnTo>
                  <a:pt x="68240" y="41960"/>
                </a:lnTo>
                <a:lnTo>
                  <a:pt x="68240" y="41870"/>
                </a:lnTo>
                <a:lnTo>
                  <a:pt x="68220" y="41800"/>
                </a:lnTo>
                <a:lnTo>
                  <a:pt x="68190" y="41730"/>
                </a:lnTo>
                <a:lnTo>
                  <a:pt x="67800" y="41270"/>
                </a:lnTo>
                <a:lnTo>
                  <a:pt x="67710" y="41150"/>
                </a:lnTo>
                <a:lnTo>
                  <a:pt x="67550" y="40780"/>
                </a:lnTo>
                <a:lnTo>
                  <a:pt x="67520" y="40690"/>
                </a:lnTo>
                <a:lnTo>
                  <a:pt x="67500" y="40600"/>
                </a:lnTo>
                <a:lnTo>
                  <a:pt x="67510" y="40520"/>
                </a:lnTo>
                <a:lnTo>
                  <a:pt x="67570" y="40520"/>
                </a:lnTo>
                <a:lnTo>
                  <a:pt x="67770" y="40620"/>
                </a:lnTo>
                <a:lnTo>
                  <a:pt x="67850" y="40620"/>
                </a:lnTo>
                <a:lnTo>
                  <a:pt x="67940" y="40600"/>
                </a:lnTo>
                <a:lnTo>
                  <a:pt x="67990" y="40550"/>
                </a:lnTo>
                <a:lnTo>
                  <a:pt x="68030" y="40490"/>
                </a:lnTo>
                <a:lnTo>
                  <a:pt x="68030" y="40410"/>
                </a:lnTo>
                <a:lnTo>
                  <a:pt x="68020" y="40320"/>
                </a:lnTo>
                <a:lnTo>
                  <a:pt x="67990" y="40240"/>
                </a:lnTo>
                <a:lnTo>
                  <a:pt x="67970" y="40160"/>
                </a:lnTo>
                <a:lnTo>
                  <a:pt x="67980" y="40070"/>
                </a:lnTo>
                <a:lnTo>
                  <a:pt x="68040" y="40050"/>
                </a:lnTo>
                <a:lnTo>
                  <a:pt x="68110" y="40050"/>
                </a:lnTo>
                <a:lnTo>
                  <a:pt x="68190" y="40080"/>
                </a:lnTo>
                <a:lnTo>
                  <a:pt x="68270" y="40120"/>
                </a:lnTo>
                <a:lnTo>
                  <a:pt x="68330" y="40160"/>
                </a:lnTo>
                <a:lnTo>
                  <a:pt x="68440" y="40270"/>
                </a:lnTo>
                <a:lnTo>
                  <a:pt x="68500" y="40310"/>
                </a:lnTo>
                <a:lnTo>
                  <a:pt x="68620" y="40340"/>
                </a:lnTo>
                <a:lnTo>
                  <a:pt x="68770" y="40350"/>
                </a:lnTo>
                <a:lnTo>
                  <a:pt x="69070" y="40300"/>
                </a:lnTo>
                <a:lnTo>
                  <a:pt x="69480" y="40060"/>
                </a:lnTo>
                <a:lnTo>
                  <a:pt x="69620" y="40010"/>
                </a:lnTo>
                <a:lnTo>
                  <a:pt x="69760" y="40000"/>
                </a:lnTo>
                <a:lnTo>
                  <a:pt x="69960" y="40030"/>
                </a:lnTo>
                <a:lnTo>
                  <a:pt x="70050" y="39990"/>
                </a:lnTo>
                <a:lnTo>
                  <a:pt x="70120" y="39900"/>
                </a:lnTo>
                <a:lnTo>
                  <a:pt x="70150" y="39810"/>
                </a:lnTo>
                <a:lnTo>
                  <a:pt x="70430" y="39510"/>
                </a:lnTo>
                <a:lnTo>
                  <a:pt x="70740" y="39450"/>
                </a:lnTo>
                <a:lnTo>
                  <a:pt x="71310" y="39720"/>
                </a:lnTo>
                <a:lnTo>
                  <a:pt x="72380" y="40410"/>
                </a:lnTo>
                <a:lnTo>
                  <a:pt x="72650" y="40660"/>
                </a:lnTo>
                <a:lnTo>
                  <a:pt x="72670" y="40740"/>
                </a:lnTo>
                <a:lnTo>
                  <a:pt x="72680" y="40830"/>
                </a:lnTo>
                <a:lnTo>
                  <a:pt x="72690" y="40920"/>
                </a:lnTo>
                <a:lnTo>
                  <a:pt x="72690" y="41110"/>
                </a:lnTo>
                <a:lnTo>
                  <a:pt x="72700" y="41210"/>
                </a:lnTo>
                <a:lnTo>
                  <a:pt x="72720" y="41280"/>
                </a:lnTo>
                <a:lnTo>
                  <a:pt x="72870" y="41570"/>
                </a:lnTo>
                <a:lnTo>
                  <a:pt x="72960" y="41870"/>
                </a:lnTo>
                <a:lnTo>
                  <a:pt x="73040" y="42050"/>
                </a:lnTo>
                <a:lnTo>
                  <a:pt x="73130" y="42130"/>
                </a:lnTo>
                <a:lnTo>
                  <a:pt x="73250" y="42180"/>
                </a:lnTo>
                <a:lnTo>
                  <a:pt x="73320" y="42230"/>
                </a:lnTo>
                <a:lnTo>
                  <a:pt x="73370" y="42310"/>
                </a:lnTo>
                <a:lnTo>
                  <a:pt x="73490" y="42560"/>
                </a:lnTo>
                <a:lnTo>
                  <a:pt x="73750" y="42820"/>
                </a:lnTo>
                <a:lnTo>
                  <a:pt x="73820" y="42870"/>
                </a:lnTo>
                <a:lnTo>
                  <a:pt x="73870" y="42880"/>
                </a:lnTo>
                <a:lnTo>
                  <a:pt x="74340" y="42890"/>
                </a:lnTo>
                <a:lnTo>
                  <a:pt x="74450" y="42920"/>
                </a:lnTo>
                <a:lnTo>
                  <a:pt x="74590" y="42990"/>
                </a:lnTo>
                <a:lnTo>
                  <a:pt x="74640" y="43060"/>
                </a:lnTo>
                <a:lnTo>
                  <a:pt x="74640" y="43140"/>
                </a:lnTo>
                <a:lnTo>
                  <a:pt x="74610" y="43220"/>
                </a:lnTo>
                <a:lnTo>
                  <a:pt x="74440" y="43480"/>
                </a:lnTo>
                <a:lnTo>
                  <a:pt x="74400" y="43550"/>
                </a:lnTo>
                <a:lnTo>
                  <a:pt x="74380" y="43650"/>
                </a:lnTo>
                <a:lnTo>
                  <a:pt x="74390" y="43790"/>
                </a:lnTo>
                <a:lnTo>
                  <a:pt x="74470" y="44010"/>
                </a:lnTo>
                <a:lnTo>
                  <a:pt x="74560" y="44100"/>
                </a:lnTo>
                <a:lnTo>
                  <a:pt x="74650" y="44120"/>
                </a:lnTo>
                <a:lnTo>
                  <a:pt x="75020" y="44070"/>
                </a:lnTo>
                <a:lnTo>
                  <a:pt x="76340" y="44130"/>
                </a:lnTo>
                <a:lnTo>
                  <a:pt x="76470" y="44120"/>
                </a:lnTo>
                <a:lnTo>
                  <a:pt x="77260" y="43830"/>
                </a:lnTo>
                <a:lnTo>
                  <a:pt x="77340" y="43800"/>
                </a:lnTo>
                <a:lnTo>
                  <a:pt x="77400" y="44820"/>
                </a:lnTo>
                <a:lnTo>
                  <a:pt x="77470" y="45160"/>
                </a:lnTo>
                <a:lnTo>
                  <a:pt x="77560" y="45490"/>
                </a:lnTo>
                <a:lnTo>
                  <a:pt x="77650" y="45740"/>
                </a:lnTo>
                <a:lnTo>
                  <a:pt x="77790" y="45860"/>
                </a:lnTo>
                <a:lnTo>
                  <a:pt x="77990" y="46010"/>
                </a:lnTo>
                <a:lnTo>
                  <a:pt x="77920" y="46070"/>
                </a:lnTo>
                <a:lnTo>
                  <a:pt x="77780" y="46130"/>
                </a:lnTo>
                <a:lnTo>
                  <a:pt x="77660" y="46140"/>
                </a:lnTo>
                <a:lnTo>
                  <a:pt x="77500" y="46120"/>
                </a:lnTo>
                <a:lnTo>
                  <a:pt x="77420" y="46120"/>
                </a:lnTo>
                <a:lnTo>
                  <a:pt x="77370" y="46130"/>
                </a:lnTo>
                <a:lnTo>
                  <a:pt x="77310" y="46200"/>
                </a:lnTo>
                <a:lnTo>
                  <a:pt x="77250" y="46330"/>
                </a:lnTo>
                <a:lnTo>
                  <a:pt x="77100" y="46780"/>
                </a:lnTo>
                <a:lnTo>
                  <a:pt x="77020" y="46920"/>
                </a:lnTo>
                <a:lnTo>
                  <a:pt x="76890" y="47050"/>
                </a:lnTo>
                <a:lnTo>
                  <a:pt x="76640" y="47200"/>
                </a:lnTo>
                <a:lnTo>
                  <a:pt x="76440" y="47400"/>
                </a:lnTo>
                <a:lnTo>
                  <a:pt x="76370" y="47440"/>
                </a:lnTo>
                <a:lnTo>
                  <a:pt x="76300" y="47470"/>
                </a:lnTo>
                <a:lnTo>
                  <a:pt x="76220" y="47460"/>
                </a:lnTo>
                <a:lnTo>
                  <a:pt x="76170" y="47410"/>
                </a:lnTo>
                <a:lnTo>
                  <a:pt x="76130" y="47350"/>
                </a:lnTo>
                <a:lnTo>
                  <a:pt x="76100" y="47280"/>
                </a:lnTo>
                <a:lnTo>
                  <a:pt x="76060" y="47220"/>
                </a:lnTo>
                <a:lnTo>
                  <a:pt x="76020" y="47160"/>
                </a:lnTo>
                <a:lnTo>
                  <a:pt x="75950" y="47110"/>
                </a:lnTo>
                <a:lnTo>
                  <a:pt x="75870" y="47080"/>
                </a:lnTo>
                <a:lnTo>
                  <a:pt x="75690" y="47060"/>
                </a:lnTo>
                <a:lnTo>
                  <a:pt x="75510" y="47090"/>
                </a:lnTo>
                <a:lnTo>
                  <a:pt x="75440" y="47150"/>
                </a:lnTo>
                <a:lnTo>
                  <a:pt x="75130" y="47510"/>
                </a:lnTo>
                <a:lnTo>
                  <a:pt x="75050" y="47640"/>
                </a:lnTo>
                <a:lnTo>
                  <a:pt x="75010" y="47760"/>
                </a:lnTo>
                <a:lnTo>
                  <a:pt x="75000" y="47890"/>
                </a:lnTo>
                <a:lnTo>
                  <a:pt x="75040" y="48080"/>
                </a:lnTo>
                <a:lnTo>
                  <a:pt x="75090" y="48190"/>
                </a:lnTo>
                <a:lnTo>
                  <a:pt x="75140" y="48270"/>
                </a:lnTo>
                <a:lnTo>
                  <a:pt x="75200" y="48320"/>
                </a:lnTo>
                <a:lnTo>
                  <a:pt x="75350" y="48480"/>
                </a:lnTo>
                <a:lnTo>
                  <a:pt x="75410" y="48530"/>
                </a:lnTo>
                <a:lnTo>
                  <a:pt x="75700" y="48670"/>
                </a:lnTo>
                <a:lnTo>
                  <a:pt x="75760" y="48720"/>
                </a:lnTo>
                <a:lnTo>
                  <a:pt x="75810" y="48770"/>
                </a:lnTo>
                <a:lnTo>
                  <a:pt x="75850" y="48840"/>
                </a:lnTo>
                <a:lnTo>
                  <a:pt x="75880" y="48910"/>
                </a:lnTo>
                <a:lnTo>
                  <a:pt x="75910" y="48970"/>
                </a:lnTo>
                <a:lnTo>
                  <a:pt x="75960" y="49030"/>
                </a:lnTo>
                <a:lnTo>
                  <a:pt x="76040" y="49100"/>
                </a:lnTo>
                <a:lnTo>
                  <a:pt x="76100" y="49140"/>
                </a:lnTo>
                <a:lnTo>
                  <a:pt x="76180" y="49210"/>
                </a:lnTo>
                <a:lnTo>
                  <a:pt x="76220" y="49290"/>
                </a:lnTo>
                <a:lnTo>
                  <a:pt x="76220" y="49420"/>
                </a:lnTo>
                <a:lnTo>
                  <a:pt x="76180" y="49590"/>
                </a:lnTo>
                <a:lnTo>
                  <a:pt x="76030" y="49870"/>
                </a:lnTo>
                <a:lnTo>
                  <a:pt x="75980" y="50010"/>
                </a:lnTo>
                <a:lnTo>
                  <a:pt x="75950" y="50120"/>
                </a:lnTo>
                <a:lnTo>
                  <a:pt x="75960" y="50200"/>
                </a:lnTo>
                <a:lnTo>
                  <a:pt x="75920" y="50280"/>
                </a:lnTo>
                <a:lnTo>
                  <a:pt x="75840" y="50350"/>
                </a:lnTo>
                <a:lnTo>
                  <a:pt x="75380" y="50530"/>
                </a:lnTo>
                <a:lnTo>
                  <a:pt x="75310" y="50590"/>
                </a:lnTo>
                <a:lnTo>
                  <a:pt x="75230" y="50670"/>
                </a:lnTo>
                <a:lnTo>
                  <a:pt x="75160" y="50850"/>
                </a:lnTo>
                <a:lnTo>
                  <a:pt x="74980" y="51140"/>
                </a:lnTo>
                <a:lnTo>
                  <a:pt x="74450" y="51690"/>
                </a:lnTo>
                <a:lnTo>
                  <a:pt x="73790" y="51570"/>
                </a:lnTo>
                <a:lnTo>
                  <a:pt x="73570" y="51470"/>
                </a:lnTo>
                <a:lnTo>
                  <a:pt x="73510" y="51430"/>
                </a:lnTo>
                <a:lnTo>
                  <a:pt x="73420" y="51410"/>
                </a:lnTo>
                <a:lnTo>
                  <a:pt x="73310" y="51430"/>
                </a:lnTo>
                <a:lnTo>
                  <a:pt x="73060" y="51580"/>
                </a:lnTo>
                <a:lnTo>
                  <a:pt x="72960" y="51620"/>
                </a:lnTo>
                <a:lnTo>
                  <a:pt x="72870" y="51620"/>
                </a:lnTo>
                <a:lnTo>
                  <a:pt x="72570" y="51470"/>
                </a:lnTo>
                <a:lnTo>
                  <a:pt x="72370" y="51410"/>
                </a:lnTo>
                <a:lnTo>
                  <a:pt x="71960" y="51360"/>
                </a:lnTo>
                <a:lnTo>
                  <a:pt x="71840" y="51320"/>
                </a:lnTo>
                <a:lnTo>
                  <a:pt x="71750" y="51270"/>
                </a:lnTo>
                <a:lnTo>
                  <a:pt x="71700" y="51220"/>
                </a:lnTo>
                <a:lnTo>
                  <a:pt x="71530" y="51070"/>
                </a:lnTo>
                <a:lnTo>
                  <a:pt x="71390" y="50990"/>
                </a:lnTo>
                <a:lnTo>
                  <a:pt x="70410" y="50830"/>
                </a:lnTo>
                <a:lnTo>
                  <a:pt x="70200" y="50860"/>
                </a:lnTo>
                <a:lnTo>
                  <a:pt x="69990" y="50970"/>
                </a:lnTo>
                <a:lnTo>
                  <a:pt x="69900" y="51050"/>
                </a:lnTo>
                <a:lnTo>
                  <a:pt x="69850" y="51120"/>
                </a:lnTo>
                <a:lnTo>
                  <a:pt x="69830" y="51180"/>
                </a:lnTo>
                <a:lnTo>
                  <a:pt x="69780" y="51280"/>
                </a:lnTo>
                <a:lnTo>
                  <a:pt x="69750" y="51330"/>
                </a:lnTo>
                <a:lnTo>
                  <a:pt x="69670" y="51370"/>
                </a:lnTo>
                <a:lnTo>
                  <a:pt x="69540" y="51390"/>
                </a:lnTo>
                <a:lnTo>
                  <a:pt x="69150" y="51340"/>
                </a:lnTo>
                <a:lnTo>
                  <a:pt x="68950" y="51270"/>
                </a:lnTo>
                <a:lnTo>
                  <a:pt x="68820" y="51190"/>
                </a:lnTo>
                <a:lnTo>
                  <a:pt x="68780" y="51150"/>
                </a:lnTo>
                <a:lnTo>
                  <a:pt x="68760" y="51110"/>
                </a:lnTo>
                <a:lnTo>
                  <a:pt x="68740" y="51040"/>
                </a:lnTo>
                <a:lnTo>
                  <a:pt x="68710" y="50880"/>
                </a:lnTo>
                <a:lnTo>
                  <a:pt x="68680" y="50810"/>
                </a:lnTo>
                <a:lnTo>
                  <a:pt x="68660" y="50770"/>
                </a:lnTo>
                <a:lnTo>
                  <a:pt x="68630" y="50750"/>
                </a:lnTo>
                <a:lnTo>
                  <a:pt x="68460" y="50610"/>
                </a:lnTo>
                <a:lnTo>
                  <a:pt x="68420" y="50540"/>
                </a:lnTo>
                <a:lnTo>
                  <a:pt x="68380" y="50470"/>
                </a:lnTo>
                <a:lnTo>
                  <a:pt x="68350" y="50400"/>
                </a:lnTo>
                <a:lnTo>
                  <a:pt x="68310" y="50340"/>
                </a:lnTo>
                <a:lnTo>
                  <a:pt x="68230" y="50300"/>
                </a:lnTo>
                <a:lnTo>
                  <a:pt x="68100" y="50290"/>
                </a:lnTo>
                <a:lnTo>
                  <a:pt x="67870" y="50340"/>
                </a:lnTo>
                <a:lnTo>
                  <a:pt x="67740" y="50320"/>
                </a:lnTo>
                <a:lnTo>
                  <a:pt x="67660" y="50290"/>
                </a:lnTo>
                <a:lnTo>
                  <a:pt x="67560" y="50290"/>
                </a:lnTo>
                <a:lnTo>
                  <a:pt x="67430" y="50340"/>
                </a:lnTo>
                <a:lnTo>
                  <a:pt x="66290" y="51340"/>
                </a:lnTo>
                <a:lnTo>
                  <a:pt x="66150" y="51500"/>
                </a:lnTo>
                <a:lnTo>
                  <a:pt x="65960" y="51980"/>
                </a:lnTo>
                <a:lnTo>
                  <a:pt x="64480" y="50790"/>
                </a:lnTo>
                <a:lnTo>
                  <a:pt x="64560" y="50710"/>
                </a:lnTo>
                <a:lnTo>
                  <a:pt x="64690" y="50630"/>
                </a:lnTo>
                <a:lnTo>
                  <a:pt x="64900" y="50540"/>
                </a:lnTo>
                <a:lnTo>
                  <a:pt x="64960" y="50490"/>
                </a:lnTo>
                <a:lnTo>
                  <a:pt x="65010" y="50440"/>
                </a:lnTo>
                <a:lnTo>
                  <a:pt x="65080" y="50400"/>
                </a:lnTo>
                <a:lnTo>
                  <a:pt x="65150" y="50370"/>
                </a:lnTo>
                <a:lnTo>
                  <a:pt x="65330" y="50390"/>
                </a:lnTo>
                <a:lnTo>
                  <a:pt x="65500" y="50370"/>
                </a:lnTo>
                <a:lnTo>
                  <a:pt x="65630" y="50300"/>
                </a:lnTo>
                <a:lnTo>
                  <a:pt x="65990" y="50030"/>
                </a:lnTo>
                <a:lnTo>
                  <a:pt x="66040" y="49970"/>
                </a:lnTo>
                <a:lnTo>
                  <a:pt x="66140" y="49850"/>
                </a:lnTo>
                <a:lnTo>
                  <a:pt x="66170" y="49780"/>
                </a:lnTo>
                <a:lnTo>
                  <a:pt x="66220" y="49680"/>
                </a:lnTo>
                <a:lnTo>
                  <a:pt x="66230" y="49610"/>
                </a:lnTo>
                <a:lnTo>
                  <a:pt x="66250" y="49530"/>
                </a:lnTo>
                <a:lnTo>
                  <a:pt x="66250" y="49420"/>
                </a:lnTo>
                <a:lnTo>
                  <a:pt x="66240" y="49130"/>
                </a:lnTo>
                <a:lnTo>
                  <a:pt x="66280" y="49060"/>
                </a:lnTo>
                <a:lnTo>
                  <a:pt x="66350" y="49050"/>
                </a:lnTo>
                <a:lnTo>
                  <a:pt x="66500" y="49110"/>
                </a:lnTo>
                <a:lnTo>
                  <a:pt x="66530" y="49100"/>
                </a:lnTo>
                <a:lnTo>
                  <a:pt x="66580" y="49090"/>
                </a:lnTo>
                <a:lnTo>
                  <a:pt x="66630" y="49040"/>
                </a:lnTo>
                <a:lnTo>
                  <a:pt x="66660" y="48970"/>
                </a:lnTo>
                <a:lnTo>
                  <a:pt x="66680" y="48880"/>
                </a:lnTo>
                <a:lnTo>
                  <a:pt x="66700" y="48790"/>
                </a:lnTo>
                <a:lnTo>
                  <a:pt x="66730" y="48600"/>
                </a:lnTo>
                <a:lnTo>
                  <a:pt x="66780" y="48440"/>
                </a:lnTo>
                <a:lnTo>
                  <a:pt x="66870" y="48200"/>
                </a:lnTo>
                <a:lnTo>
                  <a:pt x="66880" y="48090"/>
                </a:lnTo>
                <a:lnTo>
                  <a:pt x="66860" y="47940"/>
                </a:lnTo>
                <a:lnTo>
                  <a:pt x="66790" y="47700"/>
                </a:lnTo>
                <a:lnTo>
                  <a:pt x="66790" y="47560"/>
                </a:lnTo>
                <a:lnTo>
                  <a:pt x="66810" y="47460"/>
                </a:lnTo>
                <a:lnTo>
                  <a:pt x="66850" y="47400"/>
                </a:lnTo>
                <a:lnTo>
                  <a:pt x="66910" y="47360"/>
                </a:lnTo>
                <a:lnTo>
                  <a:pt x="66970" y="47330"/>
                </a:lnTo>
                <a:lnTo>
                  <a:pt x="67170" y="47300"/>
                </a:lnTo>
                <a:lnTo>
                  <a:pt x="67230" y="47260"/>
                </a:lnTo>
                <a:lnTo>
                  <a:pt x="67260" y="47170"/>
                </a:lnTo>
                <a:lnTo>
                  <a:pt x="67260" y="47050"/>
                </a:lnTo>
                <a:lnTo>
                  <a:pt x="67270" y="46940"/>
                </a:lnTo>
                <a:lnTo>
                  <a:pt x="67290" y="46860"/>
                </a:lnTo>
                <a:lnTo>
                  <a:pt x="67360" y="46710"/>
                </a:lnTo>
                <a:lnTo>
                  <a:pt x="67410" y="46550"/>
                </a:lnTo>
                <a:lnTo>
                  <a:pt x="67420" y="46360"/>
                </a:lnTo>
                <a:lnTo>
                  <a:pt x="67430" y="46260"/>
                </a:lnTo>
                <a:lnTo>
                  <a:pt x="67460" y="46180"/>
                </a:lnTo>
                <a:lnTo>
                  <a:pt x="67500" y="46120"/>
                </a:lnTo>
                <a:lnTo>
                  <a:pt x="67600" y="46000"/>
                </a:lnTo>
                <a:lnTo>
                  <a:pt x="67640" y="45930"/>
                </a:lnTo>
                <a:lnTo>
                  <a:pt x="67660" y="45850"/>
                </a:lnTo>
                <a:lnTo>
                  <a:pt x="67690" y="45760"/>
                </a:lnTo>
                <a:lnTo>
                  <a:pt x="67700" y="45670"/>
                </a:lnTo>
                <a:lnTo>
                  <a:pt x="67650" y="45560"/>
                </a:lnTo>
                <a:lnTo>
                  <a:pt x="67560" y="45430"/>
                </a:lnTo>
                <a:lnTo>
                  <a:pt x="67320" y="45240"/>
                </a:lnTo>
                <a:lnTo>
                  <a:pt x="67130" y="45170"/>
                </a:lnTo>
                <a:lnTo>
                  <a:pt x="67010" y="45150"/>
                </a:lnTo>
                <a:lnTo>
                  <a:pt x="66940" y="45160"/>
                </a:lnTo>
                <a:lnTo>
                  <a:pt x="66880" y="45190"/>
                </a:lnTo>
                <a:lnTo>
                  <a:pt x="66820" y="45220"/>
                </a:lnTo>
                <a:lnTo>
                  <a:pt x="66710" y="45330"/>
                </a:lnTo>
                <a:lnTo>
                  <a:pt x="66520" y="45450"/>
                </a:lnTo>
                <a:lnTo>
                  <a:pt x="66460" y="45490"/>
                </a:lnTo>
                <a:lnTo>
                  <a:pt x="66320" y="45670"/>
                </a:lnTo>
                <a:lnTo>
                  <a:pt x="66240" y="45680"/>
                </a:lnTo>
                <a:lnTo>
                  <a:pt x="66120" y="45620"/>
                </a:lnTo>
                <a:lnTo>
                  <a:pt x="65950" y="45490"/>
                </a:lnTo>
                <a:lnTo>
                  <a:pt x="65650" y="45190"/>
                </a:lnTo>
                <a:lnTo>
                  <a:pt x="65450" y="45090"/>
                </a:lnTo>
                <a:lnTo>
                  <a:pt x="65320" y="45050"/>
                </a:lnTo>
                <a:lnTo>
                  <a:pt x="65210" y="45040"/>
                </a:lnTo>
                <a:lnTo>
                  <a:pt x="65090" y="45010"/>
                </a:lnTo>
                <a:lnTo>
                  <a:pt x="64750" y="44830"/>
                </a:lnTo>
                <a:lnTo>
                  <a:pt x="64040" y="44340"/>
                </a:lnTo>
                <a:lnTo>
                  <a:pt x="63980" y="44280"/>
                </a:lnTo>
                <a:lnTo>
                  <a:pt x="63940" y="44200"/>
                </a:lnTo>
                <a:lnTo>
                  <a:pt x="63930" y="44080"/>
                </a:lnTo>
                <a:lnTo>
                  <a:pt x="63930" y="43970"/>
                </a:lnTo>
                <a:lnTo>
                  <a:pt x="63930" y="43880"/>
                </a:lnTo>
                <a:lnTo>
                  <a:pt x="63920" y="43790"/>
                </a:lnTo>
                <a:lnTo>
                  <a:pt x="63870" y="43690"/>
                </a:lnTo>
                <a:lnTo>
                  <a:pt x="63760" y="43570"/>
                </a:lnTo>
                <a:lnTo>
                  <a:pt x="63550" y="43410"/>
                </a:lnTo>
                <a:lnTo>
                  <a:pt x="63310" y="43060"/>
                </a:lnTo>
                <a:lnTo>
                  <a:pt x="63230" y="42890"/>
                </a:lnTo>
                <a:lnTo>
                  <a:pt x="63030" y="42700"/>
                </a:lnTo>
                <a:lnTo>
                  <a:pt x="62330" y="42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