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M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20" y="45230"/>
                </a:moveTo>
                <a:lnTo>
                  <a:pt x="41590" y="45490"/>
                </a:lnTo>
                <a:lnTo>
                  <a:pt x="41020" y="45650"/>
                </a:lnTo>
                <a:lnTo>
                  <a:pt x="40100" y="45650"/>
                </a:lnTo>
                <a:lnTo>
                  <a:pt x="39960" y="45700"/>
                </a:lnTo>
                <a:lnTo>
                  <a:pt x="39870" y="45770"/>
                </a:lnTo>
                <a:lnTo>
                  <a:pt x="39850" y="46060"/>
                </a:lnTo>
                <a:lnTo>
                  <a:pt x="39830" y="46150"/>
                </a:lnTo>
                <a:lnTo>
                  <a:pt x="39790" y="46320"/>
                </a:lnTo>
                <a:lnTo>
                  <a:pt x="39740" y="46420"/>
                </a:lnTo>
                <a:lnTo>
                  <a:pt x="39660" y="46550"/>
                </a:lnTo>
                <a:lnTo>
                  <a:pt x="39400" y="46840"/>
                </a:lnTo>
                <a:lnTo>
                  <a:pt x="39350" y="46950"/>
                </a:lnTo>
                <a:lnTo>
                  <a:pt x="39330" y="47060"/>
                </a:lnTo>
                <a:lnTo>
                  <a:pt x="39280" y="47200"/>
                </a:lnTo>
                <a:lnTo>
                  <a:pt x="39190" y="47270"/>
                </a:lnTo>
                <a:lnTo>
                  <a:pt x="39040" y="47330"/>
                </a:lnTo>
                <a:lnTo>
                  <a:pt x="38960" y="47390"/>
                </a:lnTo>
                <a:lnTo>
                  <a:pt x="38910" y="47460"/>
                </a:lnTo>
                <a:lnTo>
                  <a:pt x="38910" y="47540"/>
                </a:lnTo>
                <a:lnTo>
                  <a:pt x="38940" y="47610"/>
                </a:lnTo>
                <a:lnTo>
                  <a:pt x="38980" y="47680"/>
                </a:lnTo>
                <a:lnTo>
                  <a:pt x="39020" y="47750"/>
                </a:lnTo>
                <a:lnTo>
                  <a:pt x="39010" y="47870"/>
                </a:lnTo>
                <a:lnTo>
                  <a:pt x="38930" y="48030"/>
                </a:lnTo>
                <a:lnTo>
                  <a:pt x="38390" y="48730"/>
                </a:lnTo>
                <a:lnTo>
                  <a:pt x="38160" y="49090"/>
                </a:lnTo>
                <a:lnTo>
                  <a:pt x="38050" y="49210"/>
                </a:lnTo>
                <a:lnTo>
                  <a:pt x="37720" y="49480"/>
                </a:lnTo>
                <a:lnTo>
                  <a:pt x="37590" y="49540"/>
                </a:lnTo>
                <a:lnTo>
                  <a:pt x="37480" y="49570"/>
                </a:lnTo>
                <a:lnTo>
                  <a:pt x="37370" y="49580"/>
                </a:lnTo>
                <a:lnTo>
                  <a:pt x="36930" y="49690"/>
                </a:lnTo>
                <a:lnTo>
                  <a:pt x="36830" y="49680"/>
                </a:lnTo>
                <a:lnTo>
                  <a:pt x="36590" y="49590"/>
                </a:lnTo>
                <a:lnTo>
                  <a:pt x="36450" y="49520"/>
                </a:lnTo>
                <a:lnTo>
                  <a:pt x="36400" y="49470"/>
                </a:lnTo>
                <a:lnTo>
                  <a:pt x="36350" y="49410"/>
                </a:lnTo>
                <a:lnTo>
                  <a:pt x="36320" y="49350"/>
                </a:lnTo>
                <a:lnTo>
                  <a:pt x="36290" y="49270"/>
                </a:lnTo>
                <a:lnTo>
                  <a:pt x="36260" y="49210"/>
                </a:lnTo>
                <a:lnTo>
                  <a:pt x="36200" y="49120"/>
                </a:lnTo>
                <a:lnTo>
                  <a:pt x="36150" y="49070"/>
                </a:lnTo>
                <a:lnTo>
                  <a:pt x="35940" y="48980"/>
                </a:lnTo>
                <a:lnTo>
                  <a:pt x="35880" y="48940"/>
                </a:lnTo>
                <a:lnTo>
                  <a:pt x="35820" y="48890"/>
                </a:lnTo>
                <a:lnTo>
                  <a:pt x="35730" y="48750"/>
                </a:lnTo>
                <a:lnTo>
                  <a:pt x="35670" y="48630"/>
                </a:lnTo>
                <a:lnTo>
                  <a:pt x="35640" y="48530"/>
                </a:lnTo>
                <a:lnTo>
                  <a:pt x="35600" y="48270"/>
                </a:lnTo>
                <a:lnTo>
                  <a:pt x="35520" y="48200"/>
                </a:lnTo>
                <a:lnTo>
                  <a:pt x="35390" y="48140"/>
                </a:lnTo>
                <a:lnTo>
                  <a:pt x="34880" y="48140"/>
                </a:lnTo>
                <a:lnTo>
                  <a:pt x="34760" y="48120"/>
                </a:lnTo>
                <a:lnTo>
                  <a:pt x="34720" y="48060"/>
                </a:lnTo>
                <a:lnTo>
                  <a:pt x="34710" y="47980"/>
                </a:lnTo>
                <a:lnTo>
                  <a:pt x="34720" y="47920"/>
                </a:lnTo>
                <a:lnTo>
                  <a:pt x="34750" y="47820"/>
                </a:lnTo>
                <a:lnTo>
                  <a:pt x="34750" y="47740"/>
                </a:lnTo>
                <a:lnTo>
                  <a:pt x="34740" y="47650"/>
                </a:lnTo>
                <a:lnTo>
                  <a:pt x="34600" y="47610"/>
                </a:lnTo>
                <a:lnTo>
                  <a:pt x="33290" y="47690"/>
                </a:lnTo>
                <a:lnTo>
                  <a:pt x="33120" y="47660"/>
                </a:lnTo>
                <a:lnTo>
                  <a:pt x="32830" y="47520"/>
                </a:lnTo>
                <a:lnTo>
                  <a:pt x="32780" y="47470"/>
                </a:lnTo>
                <a:lnTo>
                  <a:pt x="32680" y="47370"/>
                </a:lnTo>
                <a:lnTo>
                  <a:pt x="32640" y="47330"/>
                </a:lnTo>
                <a:lnTo>
                  <a:pt x="32600" y="47300"/>
                </a:lnTo>
                <a:lnTo>
                  <a:pt x="32540" y="47280"/>
                </a:lnTo>
                <a:lnTo>
                  <a:pt x="32160" y="47220"/>
                </a:lnTo>
                <a:lnTo>
                  <a:pt x="32090" y="47200"/>
                </a:lnTo>
                <a:lnTo>
                  <a:pt x="32030" y="47140"/>
                </a:lnTo>
                <a:lnTo>
                  <a:pt x="31990" y="47080"/>
                </a:lnTo>
                <a:lnTo>
                  <a:pt x="31980" y="46990"/>
                </a:lnTo>
                <a:lnTo>
                  <a:pt x="31950" y="46790"/>
                </a:lnTo>
                <a:lnTo>
                  <a:pt x="31920" y="46690"/>
                </a:lnTo>
                <a:lnTo>
                  <a:pt x="31840" y="46580"/>
                </a:lnTo>
                <a:lnTo>
                  <a:pt x="31760" y="46580"/>
                </a:lnTo>
                <a:lnTo>
                  <a:pt x="31670" y="46620"/>
                </a:lnTo>
                <a:lnTo>
                  <a:pt x="31550" y="46700"/>
                </a:lnTo>
                <a:lnTo>
                  <a:pt x="31440" y="46730"/>
                </a:lnTo>
                <a:lnTo>
                  <a:pt x="29930" y="46740"/>
                </a:lnTo>
                <a:lnTo>
                  <a:pt x="29930" y="46700"/>
                </a:lnTo>
                <a:lnTo>
                  <a:pt x="29690" y="46580"/>
                </a:lnTo>
                <a:lnTo>
                  <a:pt x="28740" y="46660"/>
                </a:lnTo>
                <a:lnTo>
                  <a:pt x="28140" y="46430"/>
                </a:lnTo>
                <a:lnTo>
                  <a:pt x="27020" y="45740"/>
                </a:lnTo>
                <a:lnTo>
                  <a:pt x="26830" y="44700"/>
                </a:lnTo>
                <a:lnTo>
                  <a:pt x="26910" y="44210"/>
                </a:lnTo>
                <a:lnTo>
                  <a:pt x="27060" y="43830"/>
                </a:lnTo>
                <a:lnTo>
                  <a:pt x="27150" y="43470"/>
                </a:lnTo>
                <a:lnTo>
                  <a:pt x="27020" y="43040"/>
                </a:lnTo>
                <a:lnTo>
                  <a:pt x="27150" y="42950"/>
                </a:lnTo>
                <a:lnTo>
                  <a:pt x="27680" y="42860"/>
                </a:lnTo>
                <a:lnTo>
                  <a:pt x="28050" y="42710"/>
                </a:lnTo>
                <a:lnTo>
                  <a:pt x="28370" y="42670"/>
                </a:lnTo>
                <a:lnTo>
                  <a:pt x="28520" y="42620"/>
                </a:lnTo>
                <a:lnTo>
                  <a:pt x="28660" y="42480"/>
                </a:lnTo>
                <a:lnTo>
                  <a:pt x="28740" y="42460"/>
                </a:lnTo>
                <a:lnTo>
                  <a:pt x="29020" y="42650"/>
                </a:lnTo>
                <a:lnTo>
                  <a:pt x="29170" y="42710"/>
                </a:lnTo>
                <a:lnTo>
                  <a:pt x="31720" y="42250"/>
                </a:lnTo>
                <a:lnTo>
                  <a:pt x="31720" y="42080"/>
                </a:lnTo>
                <a:lnTo>
                  <a:pt x="31510" y="42040"/>
                </a:lnTo>
                <a:lnTo>
                  <a:pt x="30960" y="41760"/>
                </a:lnTo>
                <a:lnTo>
                  <a:pt x="31040" y="41710"/>
                </a:lnTo>
                <a:lnTo>
                  <a:pt x="31090" y="41660"/>
                </a:lnTo>
                <a:lnTo>
                  <a:pt x="31160" y="41620"/>
                </a:lnTo>
                <a:lnTo>
                  <a:pt x="31250" y="41600"/>
                </a:lnTo>
                <a:lnTo>
                  <a:pt x="31250" y="41440"/>
                </a:lnTo>
                <a:lnTo>
                  <a:pt x="31190" y="41250"/>
                </a:lnTo>
                <a:lnTo>
                  <a:pt x="31330" y="41040"/>
                </a:lnTo>
                <a:lnTo>
                  <a:pt x="31810" y="40650"/>
                </a:lnTo>
                <a:lnTo>
                  <a:pt x="31700" y="40640"/>
                </a:lnTo>
                <a:lnTo>
                  <a:pt x="31440" y="40490"/>
                </a:lnTo>
                <a:lnTo>
                  <a:pt x="31550" y="40390"/>
                </a:lnTo>
                <a:lnTo>
                  <a:pt x="31630" y="40250"/>
                </a:lnTo>
                <a:lnTo>
                  <a:pt x="31690" y="40070"/>
                </a:lnTo>
                <a:lnTo>
                  <a:pt x="31720" y="39850"/>
                </a:lnTo>
                <a:lnTo>
                  <a:pt x="31630" y="39870"/>
                </a:lnTo>
                <a:lnTo>
                  <a:pt x="31570" y="39890"/>
                </a:lnTo>
                <a:lnTo>
                  <a:pt x="31520" y="39930"/>
                </a:lnTo>
                <a:lnTo>
                  <a:pt x="31440" y="40010"/>
                </a:lnTo>
                <a:lnTo>
                  <a:pt x="31050" y="39860"/>
                </a:lnTo>
                <a:lnTo>
                  <a:pt x="29090" y="39850"/>
                </a:lnTo>
                <a:lnTo>
                  <a:pt x="27740" y="40620"/>
                </a:lnTo>
                <a:lnTo>
                  <a:pt x="26990" y="40800"/>
                </a:lnTo>
                <a:lnTo>
                  <a:pt x="26540" y="40320"/>
                </a:lnTo>
                <a:lnTo>
                  <a:pt x="26710" y="40180"/>
                </a:lnTo>
                <a:lnTo>
                  <a:pt x="26790" y="39530"/>
                </a:lnTo>
                <a:lnTo>
                  <a:pt x="27020" y="39360"/>
                </a:lnTo>
                <a:lnTo>
                  <a:pt x="26980" y="39140"/>
                </a:lnTo>
                <a:lnTo>
                  <a:pt x="26980" y="39040"/>
                </a:lnTo>
                <a:lnTo>
                  <a:pt x="27020" y="38880"/>
                </a:lnTo>
                <a:lnTo>
                  <a:pt x="27020" y="38740"/>
                </a:lnTo>
                <a:lnTo>
                  <a:pt x="26920" y="38740"/>
                </a:lnTo>
                <a:lnTo>
                  <a:pt x="26920" y="38580"/>
                </a:lnTo>
                <a:lnTo>
                  <a:pt x="27580" y="38400"/>
                </a:lnTo>
                <a:lnTo>
                  <a:pt x="27700" y="38470"/>
                </a:lnTo>
                <a:lnTo>
                  <a:pt x="28000" y="38690"/>
                </a:lnTo>
                <a:lnTo>
                  <a:pt x="28190" y="38740"/>
                </a:lnTo>
                <a:lnTo>
                  <a:pt x="28350" y="38860"/>
                </a:lnTo>
                <a:lnTo>
                  <a:pt x="28410" y="39410"/>
                </a:lnTo>
                <a:lnTo>
                  <a:pt x="28570" y="39530"/>
                </a:lnTo>
                <a:lnTo>
                  <a:pt x="28690" y="39460"/>
                </a:lnTo>
                <a:lnTo>
                  <a:pt x="28680" y="39270"/>
                </a:lnTo>
                <a:lnTo>
                  <a:pt x="28660" y="39010"/>
                </a:lnTo>
                <a:lnTo>
                  <a:pt x="28710" y="38740"/>
                </a:lnTo>
                <a:lnTo>
                  <a:pt x="28580" y="38600"/>
                </a:lnTo>
                <a:lnTo>
                  <a:pt x="28470" y="38420"/>
                </a:lnTo>
                <a:lnTo>
                  <a:pt x="28340" y="38290"/>
                </a:lnTo>
                <a:lnTo>
                  <a:pt x="28150" y="38260"/>
                </a:lnTo>
                <a:lnTo>
                  <a:pt x="28150" y="38400"/>
                </a:lnTo>
                <a:lnTo>
                  <a:pt x="28240" y="38580"/>
                </a:lnTo>
                <a:lnTo>
                  <a:pt x="28080" y="38520"/>
                </a:lnTo>
                <a:lnTo>
                  <a:pt x="27980" y="38350"/>
                </a:lnTo>
                <a:lnTo>
                  <a:pt x="27820" y="37770"/>
                </a:lnTo>
                <a:lnTo>
                  <a:pt x="27830" y="37660"/>
                </a:lnTo>
                <a:lnTo>
                  <a:pt x="27830" y="37560"/>
                </a:lnTo>
                <a:lnTo>
                  <a:pt x="27770" y="37450"/>
                </a:lnTo>
                <a:lnTo>
                  <a:pt x="27680" y="37430"/>
                </a:lnTo>
                <a:lnTo>
                  <a:pt x="27450" y="37460"/>
                </a:lnTo>
                <a:lnTo>
                  <a:pt x="27400" y="37380"/>
                </a:lnTo>
                <a:lnTo>
                  <a:pt x="27350" y="37230"/>
                </a:lnTo>
                <a:lnTo>
                  <a:pt x="27250" y="37100"/>
                </a:lnTo>
                <a:lnTo>
                  <a:pt x="27150" y="36910"/>
                </a:lnTo>
                <a:lnTo>
                  <a:pt x="27110" y="36560"/>
                </a:lnTo>
                <a:lnTo>
                  <a:pt x="27170" y="36210"/>
                </a:lnTo>
                <a:lnTo>
                  <a:pt x="27320" y="36100"/>
                </a:lnTo>
                <a:lnTo>
                  <a:pt x="27500" y="36050"/>
                </a:lnTo>
                <a:lnTo>
                  <a:pt x="27660" y="35830"/>
                </a:lnTo>
                <a:lnTo>
                  <a:pt x="27470" y="35750"/>
                </a:lnTo>
                <a:lnTo>
                  <a:pt x="27470" y="35610"/>
                </a:lnTo>
                <a:lnTo>
                  <a:pt x="27590" y="35470"/>
                </a:lnTo>
                <a:lnTo>
                  <a:pt x="27770" y="35370"/>
                </a:lnTo>
                <a:lnTo>
                  <a:pt x="27660" y="35210"/>
                </a:lnTo>
                <a:lnTo>
                  <a:pt x="28050" y="34880"/>
                </a:lnTo>
                <a:lnTo>
                  <a:pt x="27920" y="34760"/>
                </a:lnTo>
                <a:lnTo>
                  <a:pt x="27760" y="34750"/>
                </a:lnTo>
                <a:lnTo>
                  <a:pt x="27400" y="34880"/>
                </a:lnTo>
                <a:lnTo>
                  <a:pt x="27430" y="35070"/>
                </a:lnTo>
                <a:lnTo>
                  <a:pt x="27420" y="35160"/>
                </a:lnTo>
                <a:lnTo>
                  <a:pt x="27350" y="35190"/>
                </a:lnTo>
                <a:lnTo>
                  <a:pt x="27200" y="35210"/>
                </a:lnTo>
                <a:lnTo>
                  <a:pt x="27200" y="35370"/>
                </a:lnTo>
                <a:lnTo>
                  <a:pt x="27300" y="35370"/>
                </a:lnTo>
                <a:lnTo>
                  <a:pt x="26900" y="35870"/>
                </a:lnTo>
                <a:lnTo>
                  <a:pt x="26510" y="35950"/>
                </a:lnTo>
                <a:lnTo>
                  <a:pt x="26170" y="35660"/>
                </a:lnTo>
                <a:lnTo>
                  <a:pt x="25890" y="35050"/>
                </a:lnTo>
                <a:lnTo>
                  <a:pt x="26160" y="35060"/>
                </a:lnTo>
                <a:lnTo>
                  <a:pt x="26780" y="34880"/>
                </a:lnTo>
                <a:lnTo>
                  <a:pt x="27020" y="34730"/>
                </a:lnTo>
                <a:lnTo>
                  <a:pt x="26610" y="34420"/>
                </a:lnTo>
                <a:lnTo>
                  <a:pt x="26440" y="34190"/>
                </a:lnTo>
                <a:lnTo>
                  <a:pt x="26360" y="33920"/>
                </a:lnTo>
                <a:lnTo>
                  <a:pt x="26450" y="33970"/>
                </a:lnTo>
                <a:lnTo>
                  <a:pt x="26640" y="34040"/>
                </a:lnTo>
                <a:lnTo>
                  <a:pt x="26730" y="34090"/>
                </a:lnTo>
                <a:lnTo>
                  <a:pt x="26550" y="33810"/>
                </a:lnTo>
                <a:lnTo>
                  <a:pt x="26080" y="33270"/>
                </a:lnTo>
                <a:lnTo>
                  <a:pt x="26260" y="33400"/>
                </a:lnTo>
                <a:lnTo>
                  <a:pt x="26430" y="33410"/>
                </a:lnTo>
                <a:lnTo>
                  <a:pt x="26560" y="33310"/>
                </a:lnTo>
                <a:lnTo>
                  <a:pt x="26640" y="33110"/>
                </a:lnTo>
                <a:lnTo>
                  <a:pt x="25930" y="32510"/>
                </a:lnTo>
                <a:lnTo>
                  <a:pt x="25620" y="32390"/>
                </a:lnTo>
                <a:lnTo>
                  <a:pt x="25410" y="32630"/>
                </a:lnTo>
                <a:lnTo>
                  <a:pt x="25610" y="32880"/>
                </a:lnTo>
                <a:lnTo>
                  <a:pt x="25530" y="33080"/>
                </a:lnTo>
                <a:lnTo>
                  <a:pt x="25300" y="33170"/>
                </a:lnTo>
                <a:lnTo>
                  <a:pt x="25040" y="33110"/>
                </a:lnTo>
                <a:lnTo>
                  <a:pt x="25160" y="33360"/>
                </a:lnTo>
                <a:lnTo>
                  <a:pt x="25230" y="33430"/>
                </a:lnTo>
                <a:lnTo>
                  <a:pt x="25230" y="33590"/>
                </a:lnTo>
                <a:lnTo>
                  <a:pt x="25030" y="33570"/>
                </a:lnTo>
                <a:lnTo>
                  <a:pt x="24860" y="33600"/>
                </a:lnTo>
                <a:lnTo>
                  <a:pt x="24570" y="33770"/>
                </a:lnTo>
                <a:lnTo>
                  <a:pt x="24570" y="33920"/>
                </a:lnTo>
                <a:lnTo>
                  <a:pt x="24750" y="33980"/>
                </a:lnTo>
                <a:lnTo>
                  <a:pt x="24820" y="34120"/>
                </a:lnTo>
                <a:lnTo>
                  <a:pt x="24850" y="34570"/>
                </a:lnTo>
                <a:lnTo>
                  <a:pt x="24730" y="34580"/>
                </a:lnTo>
                <a:lnTo>
                  <a:pt x="24470" y="34730"/>
                </a:lnTo>
                <a:lnTo>
                  <a:pt x="24650" y="34860"/>
                </a:lnTo>
                <a:lnTo>
                  <a:pt x="24820" y="35080"/>
                </a:lnTo>
                <a:lnTo>
                  <a:pt x="24850" y="35280"/>
                </a:lnTo>
                <a:lnTo>
                  <a:pt x="24610" y="35370"/>
                </a:lnTo>
                <a:lnTo>
                  <a:pt x="24360" y="35350"/>
                </a:lnTo>
                <a:lnTo>
                  <a:pt x="24150" y="35260"/>
                </a:lnTo>
                <a:lnTo>
                  <a:pt x="24030" y="35020"/>
                </a:lnTo>
                <a:lnTo>
                  <a:pt x="24010" y="34570"/>
                </a:lnTo>
                <a:lnTo>
                  <a:pt x="24090" y="34290"/>
                </a:lnTo>
                <a:lnTo>
                  <a:pt x="24400" y="33630"/>
                </a:lnTo>
                <a:lnTo>
                  <a:pt x="24470" y="33360"/>
                </a:lnTo>
                <a:lnTo>
                  <a:pt x="24510" y="32930"/>
                </a:lnTo>
                <a:lnTo>
                  <a:pt x="24630" y="32740"/>
                </a:lnTo>
                <a:lnTo>
                  <a:pt x="24780" y="32590"/>
                </a:lnTo>
                <a:lnTo>
                  <a:pt x="24940" y="32300"/>
                </a:lnTo>
                <a:lnTo>
                  <a:pt x="24510" y="32290"/>
                </a:lnTo>
                <a:lnTo>
                  <a:pt x="24340" y="32200"/>
                </a:lnTo>
                <a:lnTo>
                  <a:pt x="24190" y="31990"/>
                </a:lnTo>
                <a:lnTo>
                  <a:pt x="24450" y="31990"/>
                </a:lnTo>
                <a:lnTo>
                  <a:pt x="24570" y="31770"/>
                </a:lnTo>
                <a:lnTo>
                  <a:pt x="24650" y="31460"/>
                </a:lnTo>
                <a:lnTo>
                  <a:pt x="24760" y="31190"/>
                </a:lnTo>
                <a:lnTo>
                  <a:pt x="24910" y="31050"/>
                </a:lnTo>
                <a:lnTo>
                  <a:pt x="25510" y="30690"/>
                </a:lnTo>
                <a:lnTo>
                  <a:pt x="25570" y="30590"/>
                </a:lnTo>
                <a:lnTo>
                  <a:pt x="25600" y="30470"/>
                </a:lnTo>
                <a:lnTo>
                  <a:pt x="25660" y="30380"/>
                </a:lnTo>
                <a:lnTo>
                  <a:pt x="25800" y="30370"/>
                </a:lnTo>
                <a:lnTo>
                  <a:pt x="25880" y="30450"/>
                </a:lnTo>
                <a:lnTo>
                  <a:pt x="25910" y="30590"/>
                </a:lnTo>
                <a:lnTo>
                  <a:pt x="25930" y="30740"/>
                </a:lnTo>
                <a:lnTo>
                  <a:pt x="25980" y="30850"/>
                </a:lnTo>
                <a:lnTo>
                  <a:pt x="26150" y="31000"/>
                </a:lnTo>
                <a:lnTo>
                  <a:pt x="26390" y="31120"/>
                </a:lnTo>
                <a:lnTo>
                  <a:pt x="26630" y="31150"/>
                </a:lnTo>
                <a:lnTo>
                  <a:pt x="26830" y="31020"/>
                </a:lnTo>
                <a:lnTo>
                  <a:pt x="26930" y="31200"/>
                </a:lnTo>
                <a:lnTo>
                  <a:pt x="27040" y="31300"/>
                </a:lnTo>
                <a:lnTo>
                  <a:pt x="27160" y="31300"/>
                </a:lnTo>
                <a:lnTo>
                  <a:pt x="27300" y="31190"/>
                </a:lnTo>
                <a:lnTo>
                  <a:pt x="27320" y="31260"/>
                </a:lnTo>
                <a:lnTo>
                  <a:pt x="27320" y="31300"/>
                </a:lnTo>
                <a:lnTo>
                  <a:pt x="27330" y="31320"/>
                </a:lnTo>
                <a:lnTo>
                  <a:pt x="27400" y="31330"/>
                </a:lnTo>
                <a:lnTo>
                  <a:pt x="27090" y="31920"/>
                </a:lnTo>
                <a:lnTo>
                  <a:pt x="26770" y="32190"/>
                </a:lnTo>
                <a:lnTo>
                  <a:pt x="26430" y="32150"/>
                </a:lnTo>
                <a:lnTo>
                  <a:pt x="26080" y="31820"/>
                </a:lnTo>
                <a:lnTo>
                  <a:pt x="25990" y="32280"/>
                </a:lnTo>
                <a:lnTo>
                  <a:pt x="26200" y="32420"/>
                </a:lnTo>
                <a:lnTo>
                  <a:pt x="26530" y="32440"/>
                </a:lnTo>
                <a:lnTo>
                  <a:pt x="26780" y="32550"/>
                </a:lnTo>
                <a:lnTo>
                  <a:pt x="27000" y="32710"/>
                </a:lnTo>
                <a:lnTo>
                  <a:pt x="27190" y="32540"/>
                </a:lnTo>
                <a:lnTo>
                  <a:pt x="27370" y="32280"/>
                </a:lnTo>
                <a:lnTo>
                  <a:pt x="27580" y="32150"/>
                </a:lnTo>
                <a:lnTo>
                  <a:pt x="27390" y="31870"/>
                </a:lnTo>
                <a:lnTo>
                  <a:pt x="27480" y="31490"/>
                </a:lnTo>
                <a:lnTo>
                  <a:pt x="27700" y="31160"/>
                </a:lnTo>
                <a:lnTo>
                  <a:pt x="27910" y="31020"/>
                </a:lnTo>
                <a:lnTo>
                  <a:pt x="28210" y="31100"/>
                </a:lnTo>
                <a:lnTo>
                  <a:pt x="28690" y="31460"/>
                </a:lnTo>
                <a:lnTo>
                  <a:pt x="28990" y="31510"/>
                </a:lnTo>
                <a:lnTo>
                  <a:pt x="28910" y="31310"/>
                </a:lnTo>
                <a:lnTo>
                  <a:pt x="28810" y="31180"/>
                </a:lnTo>
                <a:lnTo>
                  <a:pt x="28520" y="31020"/>
                </a:lnTo>
                <a:lnTo>
                  <a:pt x="28520" y="30850"/>
                </a:lnTo>
                <a:lnTo>
                  <a:pt x="28660" y="30800"/>
                </a:lnTo>
                <a:lnTo>
                  <a:pt x="28790" y="30790"/>
                </a:lnTo>
                <a:lnTo>
                  <a:pt x="29090" y="30850"/>
                </a:lnTo>
                <a:lnTo>
                  <a:pt x="28830" y="30700"/>
                </a:lnTo>
                <a:lnTo>
                  <a:pt x="28110" y="30540"/>
                </a:lnTo>
                <a:lnTo>
                  <a:pt x="27960" y="30300"/>
                </a:lnTo>
                <a:lnTo>
                  <a:pt x="27880" y="29960"/>
                </a:lnTo>
                <a:lnTo>
                  <a:pt x="27910" y="29790"/>
                </a:lnTo>
                <a:lnTo>
                  <a:pt x="28710" y="29570"/>
                </a:lnTo>
                <a:lnTo>
                  <a:pt x="29000" y="29640"/>
                </a:lnTo>
                <a:lnTo>
                  <a:pt x="29530" y="29970"/>
                </a:lnTo>
                <a:lnTo>
                  <a:pt x="29790" y="30050"/>
                </a:lnTo>
                <a:lnTo>
                  <a:pt x="32150" y="30220"/>
                </a:lnTo>
                <a:lnTo>
                  <a:pt x="32300" y="30200"/>
                </a:lnTo>
                <a:lnTo>
                  <a:pt x="32560" y="30080"/>
                </a:lnTo>
                <a:lnTo>
                  <a:pt x="32710" y="30050"/>
                </a:lnTo>
                <a:lnTo>
                  <a:pt x="32830" y="30090"/>
                </a:lnTo>
                <a:lnTo>
                  <a:pt x="33020" y="30300"/>
                </a:lnTo>
                <a:lnTo>
                  <a:pt x="33130" y="30370"/>
                </a:lnTo>
                <a:lnTo>
                  <a:pt x="34220" y="30530"/>
                </a:lnTo>
                <a:lnTo>
                  <a:pt x="34350" y="30490"/>
                </a:lnTo>
                <a:lnTo>
                  <a:pt x="34520" y="30400"/>
                </a:lnTo>
                <a:lnTo>
                  <a:pt x="34680" y="30270"/>
                </a:lnTo>
                <a:lnTo>
                  <a:pt x="34780" y="30140"/>
                </a:lnTo>
                <a:lnTo>
                  <a:pt x="34910" y="30030"/>
                </a:lnTo>
                <a:lnTo>
                  <a:pt x="35080" y="30060"/>
                </a:lnTo>
                <a:lnTo>
                  <a:pt x="35690" y="30360"/>
                </a:lnTo>
                <a:lnTo>
                  <a:pt x="35820" y="30370"/>
                </a:lnTo>
                <a:lnTo>
                  <a:pt x="35920" y="30470"/>
                </a:lnTo>
                <a:lnTo>
                  <a:pt x="36030" y="30910"/>
                </a:lnTo>
                <a:lnTo>
                  <a:pt x="36100" y="31020"/>
                </a:lnTo>
                <a:lnTo>
                  <a:pt x="36350" y="30970"/>
                </a:lnTo>
                <a:lnTo>
                  <a:pt x="36490" y="30920"/>
                </a:lnTo>
                <a:lnTo>
                  <a:pt x="36510" y="30850"/>
                </a:lnTo>
                <a:lnTo>
                  <a:pt x="36600" y="31040"/>
                </a:lnTo>
                <a:lnTo>
                  <a:pt x="36630" y="31230"/>
                </a:lnTo>
                <a:lnTo>
                  <a:pt x="36590" y="31400"/>
                </a:lnTo>
                <a:lnTo>
                  <a:pt x="36510" y="31510"/>
                </a:lnTo>
                <a:lnTo>
                  <a:pt x="36510" y="31670"/>
                </a:lnTo>
                <a:lnTo>
                  <a:pt x="36810" y="31820"/>
                </a:lnTo>
                <a:lnTo>
                  <a:pt x="36810" y="31990"/>
                </a:lnTo>
                <a:lnTo>
                  <a:pt x="36550" y="32180"/>
                </a:lnTo>
                <a:lnTo>
                  <a:pt x="36610" y="32400"/>
                </a:lnTo>
                <a:lnTo>
                  <a:pt x="37280" y="33000"/>
                </a:lnTo>
                <a:lnTo>
                  <a:pt x="37450" y="33270"/>
                </a:lnTo>
                <a:lnTo>
                  <a:pt x="37560" y="33630"/>
                </a:lnTo>
                <a:lnTo>
                  <a:pt x="37560" y="34090"/>
                </a:lnTo>
                <a:lnTo>
                  <a:pt x="37650" y="34090"/>
                </a:lnTo>
                <a:lnTo>
                  <a:pt x="37660" y="33670"/>
                </a:lnTo>
                <a:lnTo>
                  <a:pt x="37660" y="33640"/>
                </a:lnTo>
                <a:lnTo>
                  <a:pt x="37670" y="33640"/>
                </a:lnTo>
                <a:lnTo>
                  <a:pt x="37700" y="33760"/>
                </a:lnTo>
                <a:lnTo>
                  <a:pt x="38040" y="34090"/>
                </a:lnTo>
                <a:lnTo>
                  <a:pt x="38120" y="34150"/>
                </a:lnTo>
                <a:lnTo>
                  <a:pt x="38210" y="34180"/>
                </a:lnTo>
                <a:lnTo>
                  <a:pt x="38500" y="34190"/>
                </a:lnTo>
                <a:lnTo>
                  <a:pt x="38610" y="34180"/>
                </a:lnTo>
                <a:lnTo>
                  <a:pt x="38690" y="34140"/>
                </a:lnTo>
                <a:lnTo>
                  <a:pt x="38740" y="34090"/>
                </a:lnTo>
                <a:lnTo>
                  <a:pt x="38770" y="34020"/>
                </a:lnTo>
                <a:lnTo>
                  <a:pt x="38810" y="33950"/>
                </a:lnTo>
                <a:lnTo>
                  <a:pt x="38870" y="33900"/>
                </a:lnTo>
                <a:lnTo>
                  <a:pt x="39030" y="33840"/>
                </a:lnTo>
                <a:lnTo>
                  <a:pt x="39110" y="33830"/>
                </a:lnTo>
                <a:lnTo>
                  <a:pt x="40020" y="34030"/>
                </a:lnTo>
                <a:lnTo>
                  <a:pt x="40140" y="34100"/>
                </a:lnTo>
                <a:lnTo>
                  <a:pt x="40220" y="34190"/>
                </a:lnTo>
                <a:lnTo>
                  <a:pt x="40320" y="34430"/>
                </a:lnTo>
                <a:lnTo>
                  <a:pt x="40370" y="34530"/>
                </a:lnTo>
                <a:lnTo>
                  <a:pt x="40550" y="34770"/>
                </a:lnTo>
                <a:lnTo>
                  <a:pt x="40580" y="34880"/>
                </a:lnTo>
                <a:lnTo>
                  <a:pt x="40560" y="34960"/>
                </a:lnTo>
                <a:lnTo>
                  <a:pt x="40500" y="35010"/>
                </a:lnTo>
                <a:lnTo>
                  <a:pt x="40270" y="35090"/>
                </a:lnTo>
                <a:lnTo>
                  <a:pt x="40210" y="35140"/>
                </a:lnTo>
                <a:lnTo>
                  <a:pt x="40170" y="35200"/>
                </a:lnTo>
                <a:lnTo>
                  <a:pt x="40120" y="35370"/>
                </a:lnTo>
                <a:lnTo>
                  <a:pt x="40070" y="35430"/>
                </a:lnTo>
                <a:lnTo>
                  <a:pt x="40010" y="35480"/>
                </a:lnTo>
                <a:lnTo>
                  <a:pt x="39960" y="35540"/>
                </a:lnTo>
                <a:lnTo>
                  <a:pt x="39930" y="35600"/>
                </a:lnTo>
                <a:lnTo>
                  <a:pt x="39910" y="35690"/>
                </a:lnTo>
                <a:lnTo>
                  <a:pt x="39910" y="35780"/>
                </a:lnTo>
                <a:lnTo>
                  <a:pt x="39890" y="35860"/>
                </a:lnTo>
                <a:lnTo>
                  <a:pt x="39850" y="35930"/>
                </a:lnTo>
                <a:lnTo>
                  <a:pt x="39790" y="35970"/>
                </a:lnTo>
                <a:lnTo>
                  <a:pt x="39590" y="36090"/>
                </a:lnTo>
                <a:lnTo>
                  <a:pt x="39550" y="36140"/>
                </a:lnTo>
                <a:lnTo>
                  <a:pt x="39510" y="36190"/>
                </a:lnTo>
                <a:lnTo>
                  <a:pt x="39460" y="36300"/>
                </a:lnTo>
                <a:lnTo>
                  <a:pt x="39380" y="36540"/>
                </a:lnTo>
                <a:lnTo>
                  <a:pt x="39360" y="36630"/>
                </a:lnTo>
                <a:lnTo>
                  <a:pt x="39360" y="36730"/>
                </a:lnTo>
                <a:lnTo>
                  <a:pt x="39360" y="36810"/>
                </a:lnTo>
                <a:lnTo>
                  <a:pt x="39440" y="36890"/>
                </a:lnTo>
                <a:lnTo>
                  <a:pt x="39570" y="36930"/>
                </a:lnTo>
                <a:lnTo>
                  <a:pt x="40040" y="37000"/>
                </a:lnTo>
                <a:lnTo>
                  <a:pt x="40290" y="37150"/>
                </a:lnTo>
                <a:lnTo>
                  <a:pt x="40390" y="37190"/>
                </a:lnTo>
                <a:lnTo>
                  <a:pt x="40540" y="37160"/>
                </a:lnTo>
                <a:lnTo>
                  <a:pt x="40640" y="37130"/>
                </a:lnTo>
                <a:lnTo>
                  <a:pt x="40860" y="37010"/>
                </a:lnTo>
                <a:lnTo>
                  <a:pt x="40940" y="36990"/>
                </a:lnTo>
                <a:lnTo>
                  <a:pt x="41020" y="37000"/>
                </a:lnTo>
                <a:lnTo>
                  <a:pt x="41080" y="37050"/>
                </a:lnTo>
                <a:lnTo>
                  <a:pt x="41110" y="37160"/>
                </a:lnTo>
                <a:lnTo>
                  <a:pt x="41110" y="37260"/>
                </a:lnTo>
                <a:lnTo>
                  <a:pt x="41170" y="37510"/>
                </a:lnTo>
                <a:lnTo>
                  <a:pt x="41180" y="37540"/>
                </a:lnTo>
                <a:lnTo>
                  <a:pt x="41210" y="37600"/>
                </a:lnTo>
                <a:lnTo>
                  <a:pt x="41410" y="37790"/>
                </a:lnTo>
                <a:lnTo>
                  <a:pt x="41500" y="38040"/>
                </a:lnTo>
                <a:lnTo>
                  <a:pt x="41550" y="38090"/>
                </a:lnTo>
                <a:lnTo>
                  <a:pt x="41620" y="38140"/>
                </a:lnTo>
                <a:lnTo>
                  <a:pt x="42000" y="38200"/>
                </a:lnTo>
                <a:lnTo>
                  <a:pt x="42600" y="38130"/>
                </a:lnTo>
                <a:lnTo>
                  <a:pt x="42730" y="38090"/>
                </a:lnTo>
                <a:lnTo>
                  <a:pt x="42830" y="37980"/>
                </a:lnTo>
                <a:lnTo>
                  <a:pt x="42950" y="37770"/>
                </a:lnTo>
                <a:lnTo>
                  <a:pt x="43020" y="37720"/>
                </a:lnTo>
                <a:lnTo>
                  <a:pt x="43120" y="37680"/>
                </a:lnTo>
                <a:lnTo>
                  <a:pt x="43280" y="37650"/>
                </a:lnTo>
                <a:lnTo>
                  <a:pt x="43350" y="37580"/>
                </a:lnTo>
                <a:lnTo>
                  <a:pt x="43420" y="37490"/>
                </a:lnTo>
                <a:lnTo>
                  <a:pt x="43470" y="37450"/>
                </a:lnTo>
                <a:lnTo>
                  <a:pt x="43760" y="37340"/>
                </a:lnTo>
                <a:lnTo>
                  <a:pt x="43830" y="37300"/>
                </a:lnTo>
                <a:lnTo>
                  <a:pt x="43890" y="37250"/>
                </a:lnTo>
                <a:lnTo>
                  <a:pt x="43940" y="37190"/>
                </a:lnTo>
                <a:lnTo>
                  <a:pt x="43960" y="37110"/>
                </a:lnTo>
                <a:lnTo>
                  <a:pt x="43980" y="36930"/>
                </a:lnTo>
                <a:lnTo>
                  <a:pt x="44010" y="36850"/>
                </a:lnTo>
                <a:lnTo>
                  <a:pt x="44050" y="36790"/>
                </a:lnTo>
                <a:lnTo>
                  <a:pt x="44120" y="36750"/>
                </a:lnTo>
                <a:lnTo>
                  <a:pt x="44190" y="36730"/>
                </a:lnTo>
                <a:lnTo>
                  <a:pt x="44290" y="36730"/>
                </a:lnTo>
                <a:lnTo>
                  <a:pt x="44380" y="36750"/>
                </a:lnTo>
                <a:lnTo>
                  <a:pt x="45140" y="37160"/>
                </a:lnTo>
                <a:lnTo>
                  <a:pt x="45180" y="37260"/>
                </a:lnTo>
                <a:lnTo>
                  <a:pt x="45210" y="37410"/>
                </a:lnTo>
                <a:lnTo>
                  <a:pt x="45170" y="38120"/>
                </a:lnTo>
                <a:lnTo>
                  <a:pt x="45230" y="38480"/>
                </a:lnTo>
                <a:lnTo>
                  <a:pt x="44980" y="38620"/>
                </a:lnTo>
                <a:lnTo>
                  <a:pt x="44810" y="38600"/>
                </a:lnTo>
                <a:lnTo>
                  <a:pt x="44150" y="38270"/>
                </a:lnTo>
                <a:lnTo>
                  <a:pt x="44010" y="38260"/>
                </a:lnTo>
                <a:lnTo>
                  <a:pt x="43900" y="38300"/>
                </a:lnTo>
                <a:lnTo>
                  <a:pt x="43850" y="38400"/>
                </a:lnTo>
                <a:lnTo>
                  <a:pt x="43830" y="38490"/>
                </a:lnTo>
                <a:lnTo>
                  <a:pt x="43850" y="38580"/>
                </a:lnTo>
                <a:lnTo>
                  <a:pt x="43930" y="38710"/>
                </a:lnTo>
                <a:lnTo>
                  <a:pt x="43950" y="38790"/>
                </a:lnTo>
                <a:lnTo>
                  <a:pt x="43890" y="39110"/>
                </a:lnTo>
                <a:lnTo>
                  <a:pt x="43880" y="39200"/>
                </a:lnTo>
                <a:lnTo>
                  <a:pt x="43890" y="39290"/>
                </a:lnTo>
                <a:lnTo>
                  <a:pt x="43910" y="39380"/>
                </a:lnTo>
                <a:lnTo>
                  <a:pt x="43940" y="39450"/>
                </a:lnTo>
                <a:lnTo>
                  <a:pt x="43980" y="39510"/>
                </a:lnTo>
                <a:lnTo>
                  <a:pt x="44030" y="39570"/>
                </a:lnTo>
                <a:lnTo>
                  <a:pt x="44500" y="39870"/>
                </a:lnTo>
                <a:lnTo>
                  <a:pt x="44540" y="39920"/>
                </a:lnTo>
                <a:lnTo>
                  <a:pt x="44560" y="40040"/>
                </a:lnTo>
                <a:lnTo>
                  <a:pt x="44560" y="40190"/>
                </a:lnTo>
                <a:lnTo>
                  <a:pt x="44510" y="40440"/>
                </a:lnTo>
                <a:lnTo>
                  <a:pt x="44450" y="40550"/>
                </a:lnTo>
                <a:lnTo>
                  <a:pt x="44370" y="40600"/>
                </a:lnTo>
                <a:lnTo>
                  <a:pt x="44290" y="40570"/>
                </a:lnTo>
                <a:lnTo>
                  <a:pt x="44080" y="40460"/>
                </a:lnTo>
                <a:lnTo>
                  <a:pt x="43990" y="40440"/>
                </a:lnTo>
                <a:lnTo>
                  <a:pt x="43890" y="40440"/>
                </a:lnTo>
                <a:lnTo>
                  <a:pt x="43770" y="40470"/>
                </a:lnTo>
                <a:lnTo>
                  <a:pt x="43710" y="40530"/>
                </a:lnTo>
                <a:lnTo>
                  <a:pt x="43680" y="40620"/>
                </a:lnTo>
                <a:lnTo>
                  <a:pt x="43680" y="40820"/>
                </a:lnTo>
                <a:lnTo>
                  <a:pt x="43650" y="40950"/>
                </a:lnTo>
                <a:lnTo>
                  <a:pt x="43590" y="41040"/>
                </a:lnTo>
                <a:lnTo>
                  <a:pt x="43470" y="41200"/>
                </a:lnTo>
                <a:lnTo>
                  <a:pt x="43380" y="41360"/>
                </a:lnTo>
                <a:lnTo>
                  <a:pt x="43270" y="41670"/>
                </a:lnTo>
                <a:lnTo>
                  <a:pt x="43240" y="41830"/>
                </a:lnTo>
                <a:lnTo>
                  <a:pt x="43260" y="41930"/>
                </a:lnTo>
                <a:lnTo>
                  <a:pt x="43700" y="42240"/>
                </a:lnTo>
                <a:lnTo>
                  <a:pt x="43750" y="42290"/>
                </a:lnTo>
                <a:lnTo>
                  <a:pt x="43800" y="42360"/>
                </a:lnTo>
                <a:lnTo>
                  <a:pt x="43830" y="42430"/>
                </a:lnTo>
                <a:lnTo>
                  <a:pt x="43840" y="42620"/>
                </a:lnTo>
                <a:lnTo>
                  <a:pt x="43830" y="42890"/>
                </a:lnTo>
                <a:lnTo>
                  <a:pt x="43710" y="43530"/>
                </a:lnTo>
                <a:lnTo>
                  <a:pt x="43630" y="43800"/>
                </a:lnTo>
                <a:lnTo>
                  <a:pt x="43550" y="43980"/>
                </a:lnTo>
                <a:lnTo>
                  <a:pt x="43320" y="44260"/>
                </a:lnTo>
                <a:lnTo>
                  <a:pt x="43270" y="44310"/>
                </a:lnTo>
                <a:lnTo>
                  <a:pt x="42890" y="44560"/>
                </a:lnTo>
                <a:lnTo>
                  <a:pt x="42750" y="44620"/>
                </a:lnTo>
                <a:lnTo>
                  <a:pt x="42660" y="44640"/>
                </a:lnTo>
                <a:lnTo>
                  <a:pt x="42580" y="44640"/>
                </a:lnTo>
                <a:lnTo>
                  <a:pt x="42380" y="44730"/>
                </a:lnTo>
                <a:lnTo>
                  <a:pt x="42020" y="45230"/>
                </a:lnTo>
                <a:close/>
                <a:moveTo>
                  <a:pt x="26270" y="38580"/>
                </a:moveTo>
                <a:lnTo>
                  <a:pt x="26430" y="38490"/>
                </a:lnTo>
                <a:lnTo>
                  <a:pt x="26580" y="38440"/>
                </a:lnTo>
                <a:lnTo>
                  <a:pt x="26720" y="38460"/>
                </a:lnTo>
                <a:lnTo>
                  <a:pt x="26830" y="38580"/>
                </a:lnTo>
                <a:lnTo>
                  <a:pt x="26830" y="38740"/>
                </a:lnTo>
                <a:lnTo>
                  <a:pt x="26720" y="38920"/>
                </a:lnTo>
                <a:lnTo>
                  <a:pt x="26630" y="39290"/>
                </a:lnTo>
                <a:lnTo>
                  <a:pt x="26590" y="39700"/>
                </a:lnTo>
                <a:lnTo>
                  <a:pt x="26640" y="40010"/>
                </a:lnTo>
                <a:lnTo>
                  <a:pt x="26340" y="40290"/>
                </a:lnTo>
                <a:lnTo>
                  <a:pt x="26080" y="40140"/>
                </a:lnTo>
                <a:lnTo>
                  <a:pt x="25820" y="39810"/>
                </a:lnTo>
                <a:lnTo>
                  <a:pt x="25510" y="39530"/>
                </a:lnTo>
                <a:lnTo>
                  <a:pt x="25340" y="39520"/>
                </a:lnTo>
                <a:lnTo>
                  <a:pt x="25150" y="39550"/>
                </a:lnTo>
                <a:lnTo>
                  <a:pt x="25000" y="39520"/>
                </a:lnTo>
                <a:lnTo>
                  <a:pt x="24940" y="39290"/>
                </a:lnTo>
                <a:lnTo>
                  <a:pt x="24970" y="38940"/>
                </a:lnTo>
                <a:lnTo>
                  <a:pt x="25020" y="38680"/>
                </a:lnTo>
                <a:lnTo>
                  <a:pt x="25000" y="38460"/>
                </a:lnTo>
                <a:lnTo>
                  <a:pt x="24850" y="38260"/>
                </a:lnTo>
                <a:lnTo>
                  <a:pt x="24570" y="38170"/>
                </a:lnTo>
                <a:lnTo>
                  <a:pt x="23530" y="38400"/>
                </a:lnTo>
                <a:lnTo>
                  <a:pt x="23150" y="38350"/>
                </a:lnTo>
                <a:lnTo>
                  <a:pt x="22480" y="38090"/>
                </a:lnTo>
                <a:lnTo>
                  <a:pt x="22110" y="38080"/>
                </a:lnTo>
                <a:lnTo>
                  <a:pt x="22110" y="37930"/>
                </a:lnTo>
                <a:lnTo>
                  <a:pt x="22470" y="37910"/>
                </a:lnTo>
                <a:lnTo>
                  <a:pt x="22760" y="37830"/>
                </a:lnTo>
                <a:lnTo>
                  <a:pt x="23000" y="37590"/>
                </a:lnTo>
                <a:lnTo>
                  <a:pt x="23160" y="37130"/>
                </a:lnTo>
                <a:lnTo>
                  <a:pt x="23270" y="37260"/>
                </a:lnTo>
                <a:lnTo>
                  <a:pt x="23380" y="37310"/>
                </a:lnTo>
                <a:lnTo>
                  <a:pt x="23500" y="37260"/>
                </a:lnTo>
                <a:lnTo>
                  <a:pt x="23620" y="37130"/>
                </a:lnTo>
                <a:lnTo>
                  <a:pt x="23920" y="37490"/>
                </a:lnTo>
                <a:lnTo>
                  <a:pt x="24270" y="37390"/>
                </a:lnTo>
                <a:lnTo>
                  <a:pt x="24620" y="37120"/>
                </a:lnTo>
                <a:lnTo>
                  <a:pt x="24900" y="36970"/>
                </a:lnTo>
                <a:lnTo>
                  <a:pt x="26100" y="37010"/>
                </a:lnTo>
                <a:lnTo>
                  <a:pt x="26360" y="37130"/>
                </a:lnTo>
                <a:lnTo>
                  <a:pt x="26640" y="37750"/>
                </a:lnTo>
                <a:lnTo>
                  <a:pt x="26360" y="37750"/>
                </a:lnTo>
                <a:lnTo>
                  <a:pt x="26390" y="37940"/>
                </a:lnTo>
                <a:lnTo>
                  <a:pt x="26390" y="38120"/>
                </a:lnTo>
                <a:lnTo>
                  <a:pt x="26350" y="38280"/>
                </a:lnTo>
                <a:lnTo>
                  <a:pt x="26270" y="38400"/>
                </a:lnTo>
                <a:lnTo>
                  <a:pt x="26270" y="3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