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Louth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Ireland • State Map | Fully Editable Vector Shape</a:t>
            </a:r>
          </a:p>
        </p:txBody>
      </p:sp>
      <p:sp>
        <p:nvSpPr>
          <p:cNvPr id="101" name="Lout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310" y="39720"/>
                </a:moveTo>
                <a:lnTo>
                  <a:pt x="72020" y="39270"/>
                </a:lnTo>
                <a:lnTo>
                  <a:pt x="72060" y="39170"/>
                </a:lnTo>
                <a:lnTo>
                  <a:pt x="72060" y="39030"/>
                </a:lnTo>
                <a:lnTo>
                  <a:pt x="71990" y="38940"/>
                </a:lnTo>
                <a:lnTo>
                  <a:pt x="71950" y="38850"/>
                </a:lnTo>
                <a:lnTo>
                  <a:pt x="71940" y="38750"/>
                </a:lnTo>
                <a:lnTo>
                  <a:pt x="71940" y="38640"/>
                </a:lnTo>
                <a:lnTo>
                  <a:pt x="71960" y="38460"/>
                </a:lnTo>
                <a:lnTo>
                  <a:pt x="72040" y="38310"/>
                </a:lnTo>
                <a:lnTo>
                  <a:pt x="72220" y="38070"/>
                </a:lnTo>
                <a:lnTo>
                  <a:pt x="72340" y="37980"/>
                </a:lnTo>
                <a:lnTo>
                  <a:pt x="72450" y="37930"/>
                </a:lnTo>
                <a:lnTo>
                  <a:pt x="72530" y="37950"/>
                </a:lnTo>
                <a:lnTo>
                  <a:pt x="72600" y="37980"/>
                </a:lnTo>
                <a:lnTo>
                  <a:pt x="72720" y="38080"/>
                </a:lnTo>
                <a:lnTo>
                  <a:pt x="72790" y="38120"/>
                </a:lnTo>
                <a:lnTo>
                  <a:pt x="72890" y="38120"/>
                </a:lnTo>
                <a:lnTo>
                  <a:pt x="73040" y="38050"/>
                </a:lnTo>
                <a:lnTo>
                  <a:pt x="73120" y="37900"/>
                </a:lnTo>
                <a:lnTo>
                  <a:pt x="73150" y="37780"/>
                </a:lnTo>
                <a:lnTo>
                  <a:pt x="73140" y="37680"/>
                </a:lnTo>
                <a:lnTo>
                  <a:pt x="73100" y="37540"/>
                </a:lnTo>
                <a:lnTo>
                  <a:pt x="73100" y="37510"/>
                </a:lnTo>
                <a:lnTo>
                  <a:pt x="73100" y="37470"/>
                </a:lnTo>
                <a:lnTo>
                  <a:pt x="73110" y="37410"/>
                </a:lnTo>
                <a:lnTo>
                  <a:pt x="73120" y="37230"/>
                </a:lnTo>
                <a:lnTo>
                  <a:pt x="73100" y="37140"/>
                </a:lnTo>
                <a:lnTo>
                  <a:pt x="73010" y="36820"/>
                </a:lnTo>
                <a:lnTo>
                  <a:pt x="72980" y="36750"/>
                </a:lnTo>
                <a:lnTo>
                  <a:pt x="72940" y="36680"/>
                </a:lnTo>
                <a:lnTo>
                  <a:pt x="72880" y="36620"/>
                </a:lnTo>
                <a:lnTo>
                  <a:pt x="72770" y="36550"/>
                </a:lnTo>
                <a:lnTo>
                  <a:pt x="72400" y="36460"/>
                </a:lnTo>
                <a:lnTo>
                  <a:pt x="72470" y="36360"/>
                </a:lnTo>
                <a:lnTo>
                  <a:pt x="72540" y="36280"/>
                </a:lnTo>
                <a:lnTo>
                  <a:pt x="72650" y="36250"/>
                </a:lnTo>
                <a:lnTo>
                  <a:pt x="72860" y="36340"/>
                </a:lnTo>
                <a:lnTo>
                  <a:pt x="72970" y="36360"/>
                </a:lnTo>
                <a:lnTo>
                  <a:pt x="74140" y="35920"/>
                </a:lnTo>
                <a:lnTo>
                  <a:pt x="74520" y="35900"/>
                </a:lnTo>
                <a:lnTo>
                  <a:pt x="74530" y="35940"/>
                </a:lnTo>
                <a:lnTo>
                  <a:pt x="74580" y="36040"/>
                </a:lnTo>
                <a:lnTo>
                  <a:pt x="74670" y="36140"/>
                </a:lnTo>
                <a:lnTo>
                  <a:pt x="74750" y="36210"/>
                </a:lnTo>
                <a:lnTo>
                  <a:pt x="74850" y="36210"/>
                </a:lnTo>
                <a:lnTo>
                  <a:pt x="75200" y="36080"/>
                </a:lnTo>
                <a:lnTo>
                  <a:pt x="75530" y="36020"/>
                </a:lnTo>
                <a:lnTo>
                  <a:pt x="75610" y="35940"/>
                </a:lnTo>
                <a:lnTo>
                  <a:pt x="75670" y="35740"/>
                </a:lnTo>
                <a:lnTo>
                  <a:pt x="75660" y="35550"/>
                </a:lnTo>
                <a:lnTo>
                  <a:pt x="75640" y="35370"/>
                </a:lnTo>
                <a:lnTo>
                  <a:pt x="75660" y="35220"/>
                </a:lnTo>
                <a:lnTo>
                  <a:pt x="75840" y="34910"/>
                </a:lnTo>
                <a:lnTo>
                  <a:pt x="75950" y="34930"/>
                </a:lnTo>
                <a:lnTo>
                  <a:pt x="76060" y="35090"/>
                </a:lnTo>
                <a:lnTo>
                  <a:pt x="76220" y="35210"/>
                </a:lnTo>
                <a:lnTo>
                  <a:pt x="76400" y="35170"/>
                </a:lnTo>
                <a:lnTo>
                  <a:pt x="76600" y="35070"/>
                </a:lnTo>
                <a:lnTo>
                  <a:pt x="76800" y="35040"/>
                </a:lnTo>
                <a:lnTo>
                  <a:pt x="77010" y="35210"/>
                </a:lnTo>
                <a:lnTo>
                  <a:pt x="77870" y="36060"/>
                </a:lnTo>
                <a:lnTo>
                  <a:pt x="78080" y="36170"/>
                </a:lnTo>
                <a:lnTo>
                  <a:pt x="78180" y="36240"/>
                </a:lnTo>
                <a:lnTo>
                  <a:pt x="78380" y="36570"/>
                </a:lnTo>
                <a:lnTo>
                  <a:pt x="78460" y="36650"/>
                </a:lnTo>
                <a:lnTo>
                  <a:pt x="78760" y="36680"/>
                </a:lnTo>
                <a:lnTo>
                  <a:pt x="78870" y="36720"/>
                </a:lnTo>
                <a:lnTo>
                  <a:pt x="78980" y="36790"/>
                </a:lnTo>
                <a:lnTo>
                  <a:pt x="79240" y="37180"/>
                </a:lnTo>
                <a:lnTo>
                  <a:pt x="79190" y="37470"/>
                </a:lnTo>
                <a:lnTo>
                  <a:pt x="78740" y="38010"/>
                </a:lnTo>
                <a:lnTo>
                  <a:pt x="78510" y="38100"/>
                </a:lnTo>
                <a:lnTo>
                  <a:pt x="78160" y="37970"/>
                </a:lnTo>
                <a:lnTo>
                  <a:pt x="77840" y="37770"/>
                </a:lnTo>
                <a:lnTo>
                  <a:pt x="77650" y="37610"/>
                </a:lnTo>
                <a:lnTo>
                  <a:pt x="77460" y="37640"/>
                </a:lnTo>
                <a:lnTo>
                  <a:pt x="76500" y="37220"/>
                </a:lnTo>
                <a:lnTo>
                  <a:pt x="75770" y="37130"/>
                </a:lnTo>
                <a:lnTo>
                  <a:pt x="75770" y="37300"/>
                </a:lnTo>
                <a:lnTo>
                  <a:pt x="75940" y="37420"/>
                </a:lnTo>
                <a:lnTo>
                  <a:pt x="75850" y="37640"/>
                </a:lnTo>
                <a:lnTo>
                  <a:pt x="75680" y="37940"/>
                </a:lnTo>
                <a:lnTo>
                  <a:pt x="75590" y="38330"/>
                </a:lnTo>
                <a:lnTo>
                  <a:pt x="75520" y="39020"/>
                </a:lnTo>
                <a:lnTo>
                  <a:pt x="75510" y="39440"/>
                </a:lnTo>
                <a:lnTo>
                  <a:pt x="75590" y="39850"/>
                </a:lnTo>
                <a:lnTo>
                  <a:pt x="75890" y="40270"/>
                </a:lnTo>
                <a:lnTo>
                  <a:pt x="76350" y="40510"/>
                </a:lnTo>
                <a:lnTo>
                  <a:pt x="77370" y="40650"/>
                </a:lnTo>
                <a:lnTo>
                  <a:pt x="77370" y="40820"/>
                </a:lnTo>
                <a:lnTo>
                  <a:pt x="77220" y="41240"/>
                </a:lnTo>
                <a:lnTo>
                  <a:pt x="77210" y="41650"/>
                </a:lnTo>
                <a:lnTo>
                  <a:pt x="77350" y="42000"/>
                </a:lnTo>
                <a:lnTo>
                  <a:pt x="77650" y="42250"/>
                </a:lnTo>
                <a:lnTo>
                  <a:pt x="77370" y="42570"/>
                </a:lnTo>
                <a:lnTo>
                  <a:pt x="77300" y="43190"/>
                </a:lnTo>
                <a:lnTo>
                  <a:pt x="77340" y="43800"/>
                </a:lnTo>
                <a:lnTo>
                  <a:pt x="77260" y="43830"/>
                </a:lnTo>
                <a:lnTo>
                  <a:pt x="76470" y="44120"/>
                </a:lnTo>
                <a:lnTo>
                  <a:pt x="76340" y="44130"/>
                </a:lnTo>
                <a:lnTo>
                  <a:pt x="75020" y="44070"/>
                </a:lnTo>
                <a:lnTo>
                  <a:pt x="74650" y="44120"/>
                </a:lnTo>
                <a:lnTo>
                  <a:pt x="74560" y="44100"/>
                </a:lnTo>
                <a:lnTo>
                  <a:pt x="74470" y="44010"/>
                </a:lnTo>
                <a:lnTo>
                  <a:pt x="74390" y="43790"/>
                </a:lnTo>
                <a:lnTo>
                  <a:pt x="74380" y="43650"/>
                </a:lnTo>
                <a:lnTo>
                  <a:pt x="74400" y="43550"/>
                </a:lnTo>
                <a:lnTo>
                  <a:pt x="74440" y="43480"/>
                </a:lnTo>
                <a:lnTo>
                  <a:pt x="74610" y="43220"/>
                </a:lnTo>
                <a:lnTo>
                  <a:pt x="74640" y="43140"/>
                </a:lnTo>
                <a:lnTo>
                  <a:pt x="74640" y="43060"/>
                </a:lnTo>
                <a:lnTo>
                  <a:pt x="74590" y="42990"/>
                </a:lnTo>
                <a:lnTo>
                  <a:pt x="74450" y="42920"/>
                </a:lnTo>
                <a:lnTo>
                  <a:pt x="74340" y="42890"/>
                </a:lnTo>
                <a:lnTo>
                  <a:pt x="73870" y="42880"/>
                </a:lnTo>
                <a:lnTo>
                  <a:pt x="73820" y="42870"/>
                </a:lnTo>
                <a:lnTo>
                  <a:pt x="73750" y="42820"/>
                </a:lnTo>
                <a:lnTo>
                  <a:pt x="73490" y="42560"/>
                </a:lnTo>
                <a:lnTo>
                  <a:pt x="73370" y="42310"/>
                </a:lnTo>
                <a:lnTo>
                  <a:pt x="73320" y="42230"/>
                </a:lnTo>
                <a:lnTo>
                  <a:pt x="73250" y="42180"/>
                </a:lnTo>
                <a:lnTo>
                  <a:pt x="73130" y="42130"/>
                </a:lnTo>
                <a:lnTo>
                  <a:pt x="73040" y="42050"/>
                </a:lnTo>
                <a:lnTo>
                  <a:pt x="72960" y="41870"/>
                </a:lnTo>
                <a:lnTo>
                  <a:pt x="72870" y="41570"/>
                </a:lnTo>
                <a:lnTo>
                  <a:pt x="72720" y="41280"/>
                </a:lnTo>
                <a:lnTo>
                  <a:pt x="72700" y="41210"/>
                </a:lnTo>
                <a:lnTo>
                  <a:pt x="72690" y="41110"/>
                </a:lnTo>
                <a:lnTo>
                  <a:pt x="72690" y="40920"/>
                </a:lnTo>
                <a:lnTo>
                  <a:pt x="72680" y="40830"/>
                </a:lnTo>
                <a:lnTo>
                  <a:pt x="72670" y="40740"/>
                </a:lnTo>
                <a:lnTo>
                  <a:pt x="72650" y="40660"/>
                </a:lnTo>
                <a:lnTo>
                  <a:pt x="72380" y="40410"/>
                </a:lnTo>
                <a:lnTo>
                  <a:pt x="71310" y="39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