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Longford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Longfo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310" y="41890"/>
                </a:moveTo>
                <a:lnTo>
                  <a:pt x="54760" y="41630"/>
                </a:lnTo>
                <a:lnTo>
                  <a:pt x="54940" y="41680"/>
                </a:lnTo>
                <a:lnTo>
                  <a:pt x="54990" y="41740"/>
                </a:lnTo>
                <a:lnTo>
                  <a:pt x="55010" y="41820"/>
                </a:lnTo>
                <a:lnTo>
                  <a:pt x="55050" y="41890"/>
                </a:lnTo>
                <a:lnTo>
                  <a:pt x="55090" y="41940"/>
                </a:lnTo>
                <a:lnTo>
                  <a:pt x="55140" y="41980"/>
                </a:lnTo>
                <a:lnTo>
                  <a:pt x="55170" y="41970"/>
                </a:lnTo>
                <a:lnTo>
                  <a:pt x="55210" y="41920"/>
                </a:lnTo>
                <a:lnTo>
                  <a:pt x="55230" y="41800"/>
                </a:lnTo>
                <a:lnTo>
                  <a:pt x="55230" y="41600"/>
                </a:lnTo>
                <a:lnTo>
                  <a:pt x="55250" y="41530"/>
                </a:lnTo>
                <a:lnTo>
                  <a:pt x="55300" y="41490"/>
                </a:lnTo>
                <a:lnTo>
                  <a:pt x="55390" y="41530"/>
                </a:lnTo>
                <a:lnTo>
                  <a:pt x="55450" y="41600"/>
                </a:lnTo>
                <a:lnTo>
                  <a:pt x="55530" y="41740"/>
                </a:lnTo>
                <a:lnTo>
                  <a:pt x="55580" y="41800"/>
                </a:lnTo>
                <a:lnTo>
                  <a:pt x="55660" y="41810"/>
                </a:lnTo>
                <a:lnTo>
                  <a:pt x="55830" y="41800"/>
                </a:lnTo>
                <a:lnTo>
                  <a:pt x="56000" y="41820"/>
                </a:lnTo>
                <a:lnTo>
                  <a:pt x="56090" y="41810"/>
                </a:lnTo>
                <a:lnTo>
                  <a:pt x="56160" y="41760"/>
                </a:lnTo>
                <a:lnTo>
                  <a:pt x="56230" y="41620"/>
                </a:lnTo>
                <a:lnTo>
                  <a:pt x="56270" y="41520"/>
                </a:lnTo>
                <a:lnTo>
                  <a:pt x="56320" y="41330"/>
                </a:lnTo>
                <a:lnTo>
                  <a:pt x="56340" y="41240"/>
                </a:lnTo>
                <a:lnTo>
                  <a:pt x="56350" y="41050"/>
                </a:lnTo>
                <a:lnTo>
                  <a:pt x="56360" y="40950"/>
                </a:lnTo>
                <a:lnTo>
                  <a:pt x="56370" y="40850"/>
                </a:lnTo>
                <a:lnTo>
                  <a:pt x="56490" y="40670"/>
                </a:lnTo>
                <a:lnTo>
                  <a:pt x="56700" y="40430"/>
                </a:lnTo>
                <a:lnTo>
                  <a:pt x="57260" y="39940"/>
                </a:lnTo>
                <a:lnTo>
                  <a:pt x="57600" y="39530"/>
                </a:lnTo>
                <a:lnTo>
                  <a:pt x="57650" y="39430"/>
                </a:lnTo>
                <a:lnTo>
                  <a:pt x="57940" y="39160"/>
                </a:lnTo>
                <a:lnTo>
                  <a:pt x="58200" y="39010"/>
                </a:lnTo>
                <a:lnTo>
                  <a:pt x="58750" y="39060"/>
                </a:lnTo>
                <a:lnTo>
                  <a:pt x="59000" y="39510"/>
                </a:lnTo>
                <a:lnTo>
                  <a:pt x="59050" y="39600"/>
                </a:lnTo>
                <a:lnTo>
                  <a:pt x="59140" y="39690"/>
                </a:lnTo>
                <a:lnTo>
                  <a:pt x="59340" y="39740"/>
                </a:lnTo>
                <a:lnTo>
                  <a:pt x="59430" y="39810"/>
                </a:lnTo>
                <a:lnTo>
                  <a:pt x="59520" y="39980"/>
                </a:lnTo>
                <a:lnTo>
                  <a:pt x="59560" y="40100"/>
                </a:lnTo>
                <a:lnTo>
                  <a:pt x="59570" y="40200"/>
                </a:lnTo>
                <a:lnTo>
                  <a:pt x="59560" y="40270"/>
                </a:lnTo>
                <a:lnTo>
                  <a:pt x="59500" y="40300"/>
                </a:lnTo>
                <a:lnTo>
                  <a:pt x="59420" y="40320"/>
                </a:lnTo>
                <a:lnTo>
                  <a:pt x="59360" y="40350"/>
                </a:lnTo>
                <a:lnTo>
                  <a:pt x="59310" y="40420"/>
                </a:lnTo>
                <a:lnTo>
                  <a:pt x="59280" y="40490"/>
                </a:lnTo>
                <a:lnTo>
                  <a:pt x="59210" y="40640"/>
                </a:lnTo>
                <a:lnTo>
                  <a:pt x="59190" y="40720"/>
                </a:lnTo>
                <a:lnTo>
                  <a:pt x="59190" y="40790"/>
                </a:lnTo>
                <a:lnTo>
                  <a:pt x="59240" y="40850"/>
                </a:lnTo>
                <a:lnTo>
                  <a:pt x="59340" y="40860"/>
                </a:lnTo>
                <a:lnTo>
                  <a:pt x="59440" y="40850"/>
                </a:lnTo>
                <a:lnTo>
                  <a:pt x="59760" y="40740"/>
                </a:lnTo>
                <a:lnTo>
                  <a:pt x="59840" y="40730"/>
                </a:lnTo>
                <a:lnTo>
                  <a:pt x="60020" y="40730"/>
                </a:lnTo>
                <a:lnTo>
                  <a:pt x="60300" y="40790"/>
                </a:lnTo>
                <a:lnTo>
                  <a:pt x="60390" y="40870"/>
                </a:lnTo>
                <a:lnTo>
                  <a:pt x="60480" y="40990"/>
                </a:lnTo>
                <a:lnTo>
                  <a:pt x="60610" y="41260"/>
                </a:lnTo>
                <a:lnTo>
                  <a:pt x="60660" y="41420"/>
                </a:lnTo>
                <a:lnTo>
                  <a:pt x="60690" y="41550"/>
                </a:lnTo>
                <a:lnTo>
                  <a:pt x="60690" y="41650"/>
                </a:lnTo>
                <a:lnTo>
                  <a:pt x="60710" y="41740"/>
                </a:lnTo>
                <a:lnTo>
                  <a:pt x="60890" y="42000"/>
                </a:lnTo>
                <a:lnTo>
                  <a:pt x="61640" y="42650"/>
                </a:lnTo>
                <a:lnTo>
                  <a:pt x="61720" y="42760"/>
                </a:lnTo>
                <a:lnTo>
                  <a:pt x="61790" y="42880"/>
                </a:lnTo>
                <a:lnTo>
                  <a:pt x="61840" y="43020"/>
                </a:lnTo>
                <a:lnTo>
                  <a:pt x="61860" y="43070"/>
                </a:lnTo>
                <a:lnTo>
                  <a:pt x="61860" y="43110"/>
                </a:lnTo>
                <a:lnTo>
                  <a:pt x="61860" y="43140"/>
                </a:lnTo>
                <a:lnTo>
                  <a:pt x="61850" y="43180"/>
                </a:lnTo>
                <a:lnTo>
                  <a:pt x="61840" y="43240"/>
                </a:lnTo>
                <a:lnTo>
                  <a:pt x="61840" y="43430"/>
                </a:lnTo>
                <a:lnTo>
                  <a:pt x="61830" y="43520"/>
                </a:lnTo>
                <a:lnTo>
                  <a:pt x="61800" y="43600"/>
                </a:lnTo>
                <a:lnTo>
                  <a:pt x="61760" y="43660"/>
                </a:lnTo>
                <a:lnTo>
                  <a:pt x="61710" y="43730"/>
                </a:lnTo>
                <a:lnTo>
                  <a:pt x="61640" y="43780"/>
                </a:lnTo>
                <a:lnTo>
                  <a:pt x="61540" y="43820"/>
                </a:lnTo>
                <a:lnTo>
                  <a:pt x="61350" y="43820"/>
                </a:lnTo>
                <a:lnTo>
                  <a:pt x="61150" y="43770"/>
                </a:lnTo>
                <a:lnTo>
                  <a:pt x="61060" y="43760"/>
                </a:lnTo>
                <a:lnTo>
                  <a:pt x="60970" y="43770"/>
                </a:lnTo>
                <a:lnTo>
                  <a:pt x="60900" y="43800"/>
                </a:lnTo>
                <a:lnTo>
                  <a:pt x="60830" y="43850"/>
                </a:lnTo>
                <a:lnTo>
                  <a:pt x="60750" y="43930"/>
                </a:lnTo>
                <a:lnTo>
                  <a:pt x="60640" y="44090"/>
                </a:lnTo>
                <a:lnTo>
                  <a:pt x="60530" y="44290"/>
                </a:lnTo>
                <a:lnTo>
                  <a:pt x="60470" y="44340"/>
                </a:lnTo>
                <a:lnTo>
                  <a:pt x="60390" y="44380"/>
                </a:lnTo>
                <a:lnTo>
                  <a:pt x="60110" y="44400"/>
                </a:lnTo>
                <a:lnTo>
                  <a:pt x="60050" y="44430"/>
                </a:lnTo>
                <a:lnTo>
                  <a:pt x="59970" y="44520"/>
                </a:lnTo>
                <a:lnTo>
                  <a:pt x="59850" y="44700"/>
                </a:lnTo>
                <a:lnTo>
                  <a:pt x="59750" y="44930"/>
                </a:lnTo>
                <a:lnTo>
                  <a:pt x="59710" y="44980"/>
                </a:lnTo>
                <a:lnTo>
                  <a:pt x="59670" y="45030"/>
                </a:lnTo>
                <a:lnTo>
                  <a:pt x="59330" y="45320"/>
                </a:lnTo>
                <a:lnTo>
                  <a:pt x="59190" y="45540"/>
                </a:lnTo>
                <a:lnTo>
                  <a:pt x="59140" y="45580"/>
                </a:lnTo>
                <a:lnTo>
                  <a:pt x="59060" y="45550"/>
                </a:lnTo>
                <a:lnTo>
                  <a:pt x="58920" y="45460"/>
                </a:lnTo>
                <a:lnTo>
                  <a:pt x="58840" y="45440"/>
                </a:lnTo>
                <a:lnTo>
                  <a:pt x="58770" y="45430"/>
                </a:lnTo>
                <a:lnTo>
                  <a:pt x="58700" y="45460"/>
                </a:lnTo>
                <a:lnTo>
                  <a:pt x="58690" y="45550"/>
                </a:lnTo>
                <a:lnTo>
                  <a:pt x="58710" y="45620"/>
                </a:lnTo>
                <a:lnTo>
                  <a:pt x="58760" y="45680"/>
                </a:lnTo>
                <a:lnTo>
                  <a:pt x="59160" y="45930"/>
                </a:lnTo>
                <a:lnTo>
                  <a:pt x="59220" y="45980"/>
                </a:lnTo>
                <a:lnTo>
                  <a:pt x="59260" y="46050"/>
                </a:lnTo>
                <a:lnTo>
                  <a:pt x="59280" y="46120"/>
                </a:lnTo>
                <a:lnTo>
                  <a:pt x="59290" y="46310"/>
                </a:lnTo>
                <a:lnTo>
                  <a:pt x="59240" y="46400"/>
                </a:lnTo>
                <a:lnTo>
                  <a:pt x="59140" y="46500"/>
                </a:lnTo>
                <a:lnTo>
                  <a:pt x="58910" y="46580"/>
                </a:lnTo>
                <a:lnTo>
                  <a:pt x="58760" y="46710"/>
                </a:lnTo>
                <a:lnTo>
                  <a:pt x="58690" y="46810"/>
                </a:lnTo>
                <a:lnTo>
                  <a:pt x="58630" y="46910"/>
                </a:lnTo>
                <a:lnTo>
                  <a:pt x="58560" y="46990"/>
                </a:lnTo>
                <a:lnTo>
                  <a:pt x="58440" y="47100"/>
                </a:lnTo>
                <a:lnTo>
                  <a:pt x="58380" y="47190"/>
                </a:lnTo>
                <a:lnTo>
                  <a:pt x="58280" y="47440"/>
                </a:lnTo>
                <a:lnTo>
                  <a:pt x="58240" y="47510"/>
                </a:lnTo>
                <a:lnTo>
                  <a:pt x="58060" y="47750"/>
                </a:lnTo>
                <a:lnTo>
                  <a:pt x="58030" y="47820"/>
                </a:lnTo>
                <a:lnTo>
                  <a:pt x="58020" y="47910"/>
                </a:lnTo>
                <a:lnTo>
                  <a:pt x="58020" y="48090"/>
                </a:lnTo>
                <a:lnTo>
                  <a:pt x="57910" y="48180"/>
                </a:lnTo>
                <a:lnTo>
                  <a:pt x="57680" y="48260"/>
                </a:lnTo>
                <a:lnTo>
                  <a:pt x="57130" y="48360"/>
                </a:lnTo>
                <a:lnTo>
                  <a:pt x="56520" y="48320"/>
                </a:lnTo>
                <a:lnTo>
                  <a:pt x="56020" y="48130"/>
                </a:lnTo>
                <a:lnTo>
                  <a:pt x="55970" y="48080"/>
                </a:lnTo>
                <a:lnTo>
                  <a:pt x="55910" y="48040"/>
                </a:lnTo>
                <a:lnTo>
                  <a:pt x="55840" y="48000"/>
                </a:lnTo>
                <a:lnTo>
                  <a:pt x="55750" y="47970"/>
                </a:lnTo>
                <a:lnTo>
                  <a:pt x="55580" y="47970"/>
                </a:lnTo>
                <a:lnTo>
                  <a:pt x="54540" y="48120"/>
                </a:lnTo>
                <a:lnTo>
                  <a:pt x="54310" y="48210"/>
                </a:lnTo>
                <a:lnTo>
                  <a:pt x="53750" y="48560"/>
                </a:lnTo>
                <a:lnTo>
                  <a:pt x="53400" y="47650"/>
                </a:lnTo>
                <a:lnTo>
                  <a:pt x="52940" y="46820"/>
                </a:lnTo>
                <a:lnTo>
                  <a:pt x="52860" y="46620"/>
                </a:lnTo>
                <a:lnTo>
                  <a:pt x="52810" y="46450"/>
                </a:lnTo>
                <a:lnTo>
                  <a:pt x="52800" y="46360"/>
                </a:lnTo>
                <a:lnTo>
                  <a:pt x="52820" y="46190"/>
                </a:lnTo>
                <a:lnTo>
                  <a:pt x="52890" y="45970"/>
                </a:lnTo>
                <a:lnTo>
                  <a:pt x="53120" y="45450"/>
                </a:lnTo>
                <a:lnTo>
                  <a:pt x="53190" y="45260"/>
                </a:lnTo>
                <a:lnTo>
                  <a:pt x="53280" y="44890"/>
                </a:lnTo>
                <a:lnTo>
                  <a:pt x="53410" y="44600"/>
                </a:lnTo>
                <a:lnTo>
                  <a:pt x="53660" y="44150"/>
                </a:lnTo>
                <a:lnTo>
                  <a:pt x="53940" y="43950"/>
                </a:lnTo>
                <a:lnTo>
                  <a:pt x="53940" y="43860"/>
                </a:lnTo>
                <a:lnTo>
                  <a:pt x="53920" y="43750"/>
                </a:lnTo>
                <a:lnTo>
                  <a:pt x="53940" y="43660"/>
                </a:lnTo>
                <a:lnTo>
                  <a:pt x="54000" y="43590"/>
                </a:lnTo>
                <a:lnTo>
                  <a:pt x="54080" y="43520"/>
                </a:lnTo>
                <a:lnTo>
                  <a:pt x="54190" y="43490"/>
                </a:lnTo>
                <a:lnTo>
                  <a:pt x="54310" y="43520"/>
                </a:lnTo>
                <a:lnTo>
                  <a:pt x="54250" y="43290"/>
                </a:lnTo>
                <a:lnTo>
                  <a:pt x="54220" y="43200"/>
                </a:lnTo>
                <a:lnTo>
                  <a:pt x="54700" y="42960"/>
                </a:lnTo>
                <a:lnTo>
                  <a:pt x="54790" y="42870"/>
                </a:lnTo>
                <a:lnTo>
                  <a:pt x="54820" y="42620"/>
                </a:lnTo>
                <a:lnTo>
                  <a:pt x="54780" y="42420"/>
                </a:lnTo>
                <a:lnTo>
                  <a:pt x="54700" y="42330"/>
                </a:lnTo>
                <a:lnTo>
                  <a:pt x="54600" y="42390"/>
                </a:lnTo>
                <a:lnTo>
                  <a:pt x="54400" y="42190"/>
                </a:lnTo>
                <a:lnTo>
                  <a:pt x="54310" y="41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