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Limerick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Ireland • State Map | Fully Editable Vector Shape</a:t>
            </a:r>
          </a:p>
        </p:txBody>
      </p:sp>
      <p:sp>
        <p:nvSpPr>
          <p:cNvPr id="101" name="Limeric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700" y="76870"/>
                </a:moveTo>
                <a:lnTo>
                  <a:pt x="50510" y="76750"/>
                </a:lnTo>
                <a:lnTo>
                  <a:pt x="50450" y="76730"/>
                </a:lnTo>
                <a:lnTo>
                  <a:pt x="50330" y="76720"/>
                </a:lnTo>
                <a:lnTo>
                  <a:pt x="49700" y="76860"/>
                </a:lnTo>
                <a:lnTo>
                  <a:pt x="49610" y="76860"/>
                </a:lnTo>
                <a:lnTo>
                  <a:pt x="49500" y="76830"/>
                </a:lnTo>
                <a:lnTo>
                  <a:pt x="49360" y="76740"/>
                </a:lnTo>
                <a:lnTo>
                  <a:pt x="49270" y="76660"/>
                </a:lnTo>
                <a:lnTo>
                  <a:pt x="49220" y="76590"/>
                </a:lnTo>
                <a:lnTo>
                  <a:pt x="49190" y="76520"/>
                </a:lnTo>
                <a:lnTo>
                  <a:pt x="49110" y="76280"/>
                </a:lnTo>
                <a:lnTo>
                  <a:pt x="49080" y="76210"/>
                </a:lnTo>
                <a:lnTo>
                  <a:pt x="49050" y="76150"/>
                </a:lnTo>
                <a:lnTo>
                  <a:pt x="48990" y="76090"/>
                </a:lnTo>
                <a:lnTo>
                  <a:pt x="48910" y="76050"/>
                </a:lnTo>
                <a:lnTo>
                  <a:pt x="48710" y="75990"/>
                </a:lnTo>
                <a:lnTo>
                  <a:pt x="48600" y="76000"/>
                </a:lnTo>
                <a:lnTo>
                  <a:pt x="48460" y="76100"/>
                </a:lnTo>
                <a:lnTo>
                  <a:pt x="48400" y="76180"/>
                </a:lnTo>
                <a:lnTo>
                  <a:pt x="48360" y="76270"/>
                </a:lnTo>
                <a:lnTo>
                  <a:pt x="48320" y="76340"/>
                </a:lnTo>
                <a:lnTo>
                  <a:pt x="48140" y="76480"/>
                </a:lnTo>
                <a:lnTo>
                  <a:pt x="48000" y="76640"/>
                </a:lnTo>
                <a:lnTo>
                  <a:pt x="47890" y="76680"/>
                </a:lnTo>
                <a:lnTo>
                  <a:pt x="47280" y="76760"/>
                </a:lnTo>
                <a:lnTo>
                  <a:pt x="46640" y="76970"/>
                </a:lnTo>
                <a:lnTo>
                  <a:pt x="46380" y="76960"/>
                </a:lnTo>
                <a:lnTo>
                  <a:pt x="46130" y="76890"/>
                </a:lnTo>
                <a:lnTo>
                  <a:pt x="46000" y="76830"/>
                </a:lnTo>
                <a:lnTo>
                  <a:pt x="45910" y="76770"/>
                </a:lnTo>
                <a:lnTo>
                  <a:pt x="45670" y="76410"/>
                </a:lnTo>
                <a:lnTo>
                  <a:pt x="45610" y="76360"/>
                </a:lnTo>
                <a:lnTo>
                  <a:pt x="45530" y="76320"/>
                </a:lnTo>
                <a:lnTo>
                  <a:pt x="45250" y="76240"/>
                </a:lnTo>
                <a:lnTo>
                  <a:pt x="45160" y="76180"/>
                </a:lnTo>
                <a:lnTo>
                  <a:pt x="45100" y="76120"/>
                </a:lnTo>
                <a:lnTo>
                  <a:pt x="45060" y="76060"/>
                </a:lnTo>
                <a:lnTo>
                  <a:pt x="44990" y="75930"/>
                </a:lnTo>
                <a:lnTo>
                  <a:pt x="44930" y="75780"/>
                </a:lnTo>
                <a:lnTo>
                  <a:pt x="44900" y="75710"/>
                </a:lnTo>
                <a:lnTo>
                  <a:pt x="44860" y="75640"/>
                </a:lnTo>
                <a:lnTo>
                  <a:pt x="44810" y="75590"/>
                </a:lnTo>
                <a:lnTo>
                  <a:pt x="44730" y="75550"/>
                </a:lnTo>
                <a:lnTo>
                  <a:pt x="44520" y="75490"/>
                </a:lnTo>
                <a:lnTo>
                  <a:pt x="44460" y="75450"/>
                </a:lnTo>
                <a:lnTo>
                  <a:pt x="44410" y="75400"/>
                </a:lnTo>
                <a:lnTo>
                  <a:pt x="44320" y="75250"/>
                </a:lnTo>
                <a:lnTo>
                  <a:pt x="44280" y="75190"/>
                </a:lnTo>
                <a:lnTo>
                  <a:pt x="44230" y="75150"/>
                </a:lnTo>
                <a:lnTo>
                  <a:pt x="44180" y="75100"/>
                </a:lnTo>
                <a:lnTo>
                  <a:pt x="44140" y="75030"/>
                </a:lnTo>
                <a:lnTo>
                  <a:pt x="44110" y="74960"/>
                </a:lnTo>
                <a:lnTo>
                  <a:pt x="44070" y="74800"/>
                </a:lnTo>
                <a:lnTo>
                  <a:pt x="43950" y="74740"/>
                </a:lnTo>
                <a:lnTo>
                  <a:pt x="43730" y="74720"/>
                </a:lnTo>
                <a:lnTo>
                  <a:pt x="43230" y="74760"/>
                </a:lnTo>
                <a:lnTo>
                  <a:pt x="42330" y="74670"/>
                </a:lnTo>
                <a:lnTo>
                  <a:pt x="42200" y="74680"/>
                </a:lnTo>
                <a:lnTo>
                  <a:pt x="41680" y="75050"/>
                </a:lnTo>
                <a:lnTo>
                  <a:pt x="41560" y="75230"/>
                </a:lnTo>
                <a:lnTo>
                  <a:pt x="41500" y="75280"/>
                </a:lnTo>
                <a:lnTo>
                  <a:pt x="41440" y="75320"/>
                </a:lnTo>
                <a:lnTo>
                  <a:pt x="41360" y="75360"/>
                </a:lnTo>
                <a:lnTo>
                  <a:pt x="41240" y="75440"/>
                </a:lnTo>
                <a:lnTo>
                  <a:pt x="41200" y="75490"/>
                </a:lnTo>
                <a:lnTo>
                  <a:pt x="41160" y="75560"/>
                </a:lnTo>
                <a:lnTo>
                  <a:pt x="41140" y="75650"/>
                </a:lnTo>
                <a:lnTo>
                  <a:pt x="41120" y="75730"/>
                </a:lnTo>
                <a:lnTo>
                  <a:pt x="41090" y="75800"/>
                </a:lnTo>
                <a:lnTo>
                  <a:pt x="41040" y="75860"/>
                </a:lnTo>
                <a:lnTo>
                  <a:pt x="40990" y="75910"/>
                </a:lnTo>
                <a:lnTo>
                  <a:pt x="40930" y="75960"/>
                </a:lnTo>
                <a:lnTo>
                  <a:pt x="40100" y="76230"/>
                </a:lnTo>
                <a:lnTo>
                  <a:pt x="39910" y="76330"/>
                </a:lnTo>
                <a:lnTo>
                  <a:pt x="39830" y="76410"/>
                </a:lnTo>
                <a:lnTo>
                  <a:pt x="39860" y="76480"/>
                </a:lnTo>
                <a:lnTo>
                  <a:pt x="39900" y="76540"/>
                </a:lnTo>
                <a:lnTo>
                  <a:pt x="39910" y="76580"/>
                </a:lnTo>
                <a:lnTo>
                  <a:pt x="39870" y="76600"/>
                </a:lnTo>
                <a:lnTo>
                  <a:pt x="39620" y="76490"/>
                </a:lnTo>
                <a:lnTo>
                  <a:pt x="39480" y="76380"/>
                </a:lnTo>
                <a:lnTo>
                  <a:pt x="39270" y="76180"/>
                </a:lnTo>
                <a:lnTo>
                  <a:pt x="39150" y="76090"/>
                </a:lnTo>
                <a:lnTo>
                  <a:pt x="38370" y="75850"/>
                </a:lnTo>
                <a:lnTo>
                  <a:pt x="37990" y="75790"/>
                </a:lnTo>
                <a:lnTo>
                  <a:pt x="37840" y="75740"/>
                </a:lnTo>
                <a:lnTo>
                  <a:pt x="37730" y="75760"/>
                </a:lnTo>
                <a:lnTo>
                  <a:pt x="37560" y="75840"/>
                </a:lnTo>
                <a:lnTo>
                  <a:pt x="36960" y="76380"/>
                </a:lnTo>
                <a:lnTo>
                  <a:pt x="36530" y="76580"/>
                </a:lnTo>
                <a:lnTo>
                  <a:pt x="36360" y="76300"/>
                </a:lnTo>
                <a:lnTo>
                  <a:pt x="36320" y="76240"/>
                </a:lnTo>
                <a:lnTo>
                  <a:pt x="36250" y="76180"/>
                </a:lnTo>
                <a:lnTo>
                  <a:pt x="36180" y="76130"/>
                </a:lnTo>
                <a:lnTo>
                  <a:pt x="35970" y="76030"/>
                </a:lnTo>
                <a:lnTo>
                  <a:pt x="35780" y="75910"/>
                </a:lnTo>
                <a:lnTo>
                  <a:pt x="35540" y="75840"/>
                </a:lnTo>
                <a:lnTo>
                  <a:pt x="35470" y="75800"/>
                </a:lnTo>
                <a:lnTo>
                  <a:pt x="35430" y="75750"/>
                </a:lnTo>
                <a:lnTo>
                  <a:pt x="35360" y="75630"/>
                </a:lnTo>
                <a:lnTo>
                  <a:pt x="35270" y="75500"/>
                </a:lnTo>
                <a:lnTo>
                  <a:pt x="35210" y="75450"/>
                </a:lnTo>
                <a:lnTo>
                  <a:pt x="34990" y="75350"/>
                </a:lnTo>
                <a:lnTo>
                  <a:pt x="34950" y="75290"/>
                </a:lnTo>
                <a:lnTo>
                  <a:pt x="34930" y="75220"/>
                </a:lnTo>
                <a:lnTo>
                  <a:pt x="34960" y="75090"/>
                </a:lnTo>
                <a:lnTo>
                  <a:pt x="35020" y="75030"/>
                </a:lnTo>
                <a:lnTo>
                  <a:pt x="35230" y="74930"/>
                </a:lnTo>
                <a:lnTo>
                  <a:pt x="35280" y="74880"/>
                </a:lnTo>
                <a:lnTo>
                  <a:pt x="35310" y="74800"/>
                </a:lnTo>
                <a:lnTo>
                  <a:pt x="35310" y="74710"/>
                </a:lnTo>
                <a:lnTo>
                  <a:pt x="35250" y="74590"/>
                </a:lnTo>
                <a:lnTo>
                  <a:pt x="35200" y="74520"/>
                </a:lnTo>
                <a:lnTo>
                  <a:pt x="35040" y="74360"/>
                </a:lnTo>
                <a:lnTo>
                  <a:pt x="35010" y="74320"/>
                </a:lnTo>
                <a:lnTo>
                  <a:pt x="34990" y="74220"/>
                </a:lnTo>
                <a:lnTo>
                  <a:pt x="34990" y="74130"/>
                </a:lnTo>
                <a:lnTo>
                  <a:pt x="35020" y="73950"/>
                </a:lnTo>
                <a:lnTo>
                  <a:pt x="35060" y="73850"/>
                </a:lnTo>
                <a:lnTo>
                  <a:pt x="35110" y="73760"/>
                </a:lnTo>
                <a:lnTo>
                  <a:pt x="35150" y="73710"/>
                </a:lnTo>
                <a:lnTo>
                  <a:pt x="35210" y="73660"/>
                </a:lnTo>
                <a:lnTo>
                  <a:pt x="35240" y="73590"/>
                </a:lnTo>
                <a:lnTo>
                  <a:pt x="35250" y="73510"/>
                </a:lnTo>
                <a:lnTo>
                  <a:pt x="35190" y="73380"/>
                </a:lnTo>
                <a:lnTo>
                  <a:pt x="35140" y="73300"/>
                </a:lnTo>
                <a:lnTo>
                  <a:pt x="35090" y="73230"/>
                </a:lnTo>
                <a:lnTo>
                  <a:pt x="35020" y="73100"/>
                </a:lnTo>
                <a:lnTo>
                  <a:pt x="34990" y="73010"/>
                </a:lnTo>
                <a:lnTo>
                  <a:pt x="34990" y="72900"/>
                </a:lnTo>
                <a:lnTo>
                  <a:pt x="35030" y="72720"/>
                </a:lnTo>
                <a:lnTo>
                  <a:pt x="35080" y="72630"/>
                </a:lnTo>
                <a:lnTo>
                  <a:pt x="35110" y="72520"/>
                </a:lnTo>
                <a:lnTo>
                  <a:pt x="35140" y="72350"/>
                </a:lnTo>
                <a:lnTo>
                  <a:pt x="35170" y="72280"/>
                </a:lnTo>
                <a:lnTo>
                  <a:pt x="35200" y="72220"/>
                </a:lnTo>
                <a:lnTo>
                  <a:pt x="35260" y="72170"/>
                </a:lnTo>
                <a:lnTo>
                  <a:pt x="35320" y="72120"/>
                </a:lnTo>
                <a:lnTo>
                  <a:pt x="35360" y="72050"/>
                </a:lnTo>
                <a:lnTo>
                  <a:pt x="35390" y="71960"/>
                </a:lnTo>
                <a:lnTo>
                  <a:pt x="35380" y="71800"/>
                </a:lnTo>
                <a:lnTo>
                  <a:pt x="35330" y="71680"/>
                </a:lnTo>
                <a:lnTo>
                  <a:pt x="35250" y="71560"/>
                </a:lnTo>
                <a:lnTo>
                  <a:pt x="35090" y="71390"/>
                </a:lnTo>
                <a:lnTo>
                  <a:pt x="34970" y="71240"/>
                </a:lnTo>
                <a:lnTo>
                  <a:pt x="34850" y="71020"/>
                </a:lnTo>
                <a:lnTo>
                  <a:pt x="34820" y="70830"/>
                </a:lnTo>
                <a:lnTo>
                  <a:pt x="34780" y="70620"/>
                </a:lnTo>
                <a:lnTo>
                  <a:pt x="34590" y="70380"/>
                </a:lnTo>
                <a:lnTo>
                  <a:pt x="34520" y="70240"/>
                </a:lnTo>
                <a:lnTo>
                  <a:pt x="34580" y="70240"/>
                </a:lnTo>
                <a:lnTo>
                  <a:pt x="34690" y="70280"/>
                </a:lnTo>
                <a:lnTo>
                  <a:pt x="34890" y="70180"/>
                </a:lnTo>
                <a:lnTo>
                  <a:pt x="35760" y="70200"/>
                </a:lnTo>
                <a:lnTo>
                  <a:pt x="36250" y="70100"/>
                </a:lnTo>
                <a:lnTo>
                  <a:pt x="36480" y="70010"/>
                </a:lnTo>
                <a:lnTo>
                  <a:pt x="36660" y="69810"/>
                </a:lnTo>
                <a:lnTo>
                  <a:pt x="36860" y="69670"/>
                </a:lnTo>
                <a:lnTo>
                  <a:pt x="38530" y="69140"/>
                </a:lnTo>
                <a:lnTo>
                  <a:pt x="38780" y="68960"/>
                </a:lnTo>
                <a:lnTo>
                  <a:pt x="38900" y="69210"/>
                </a:lnTo>
                <a:lnTo>
                  <a:pt x="39150" y="69270"/>
                </a:lnTo>
                <a:lnTo>
                  <a:pt x="39430" y="69210"/>
                </a:lnTo>
                <a:lnTo>
                  <a:pt x="39620" y="69120"/>
                </a:lnTo>
                <a:lnTo>
                  <a:pt x="39710" y="68990"/>
                </a:lnTo>
                <a:lnTo>
                  <a:pt x="39790" y="68780"/>
                </a:lnTo>
                <a:lnTo>
                  <a:pt x="39900" y="68590"/>
                </a:lnTo>
                <a:lnTo>
                  <a:pt x="40050" y="68500"/>
                </a:lnTo>
                <a:lnTo>
                  <a:pt x="42460" y="68190"/>
                </a:lnTo>
                <a:lnTo>
                  <a:pt x="42920" y="68030"/>
                </a:lnTo>
                <a:lnTo>
                  <a:pt x="43090" y="68030"/>
                </a:lnTo>
                <a:lnTo>
                  <a:pt x="43100" y="68030"/>
                </a:lnTo>
                <a:lnTo>
                  <a:pt x="43310" y="68010"/>
                </a:lnTo>
                <a:lnTo>
                  <a:pt x="43520" y="68050"/>
                </a:lnTo>
                <a:lnTo>
                  <a:pt x="43690" y="68190"/>
                </a:lnTo>
                <a:lnTo>
                  <a:pt x="43760" y="68420"/>
                </a:lnTo>
                <a:lnTo>
                  <a:pt x="43870" y="68530"/>
                </a:lnTo>
                <a:lnTo>
                  <a:pt x="44090" y="68490"/>
                </a:lnTo>
                <a:lnTo>
                  <a:pt x="44480" y="68340"/>
                </a:lnTo>
                <a:lnTo>
                  <a:pt x="44510" y="68280"/>
                </a:lnTo>
                <a:lnTo>
                  <a:pt x="44550" y="67970"/>
                </a:lnTo>
                <a:lnTo>
                  <a:pt x="44620" y="67870"/>
                </a:lnTo>
                <a:lnTo>
                  <a:pt x="44730" y="67850"/>
                </a:lnTo>
                <a:lnTo>
                  <a:pt x="44790" y="67910"/>
                </a:lnTo>
                <a:lnTo>
                  <a:pt x="44830" y="67990"/>
                </a:lnTo>
                <a:lnTo>
                  <a:pt x="44910" y="68030"/>
                </a:lnTo>
                <a:lnTo>
                  <a:pt x="45110" y="68040"/>
                </a:lnTo>
                <a:lnTo>
                  <a:pt x="45290" y="68010"/>
                </a:lnTo>
                <a:lnTo>
                  <a:pt x="45440" y="67950"/>
                </a:lnTo>
                <a:lnTo>
                  <a:pt x="45570" y="67870"/>
                </a:lnTo>
                <a:lnTo>
                  <a:pt x="45660" y="67730"/>
                </a:lnTo>
                <a:lnTo>
                  <a:pt x="45700" y="67580"/>
                </a:lnTo>
                <a:lnTo>
                  <a:pt x="45750" y="67450"/>
                </a:lnTo>
                <a:lnTo>
                  <a:pt x="45890" y="67400"/>
                </a:lnTo>
                <a:lnTo>
                  <a:pt x="45990" y="67390"/>
                </a:lnTo>
                <a:lnTo>
                  <a:pt x="46090" y="67340"/>
                </a:lnTo>
                <a:lnTo>
                  <a:pt x="46190" y="67280"/>
                </a:lnTo>
                <a:lnTo>
                  <a:pt x="46270" y="67180"/>
                </a:lnTo>
                <a:lnTo>
                  <a:pt x="46310" y="66940"/>
                </a:lnTo>
                <a:lnTo>
                  <a:pt x="46250" y="66650"/>
                </a:lnTo>
                <a:lnTo>
                  <a:pt x="46250" y="66410"/>
                </a:lnTo>
                <a:lnTo>
                  <a:pt x="46690" y="66170"/>
                </a:lnTo>
                <a:lnTo>
                  <a:pt x="46830" y="66470"/>
                </a:lnTo>
                <a:lnTo>
                  <a:pt x="46880" y="66610"/>
                </a:lnTo>
                <a:lnTo>
                  <a:pt x="46900" y="66830"/>
                </a:lnTo>
                <a:lnTo>
                  <a:pt x="46920" y="66900"/>
                </a:lnTo>
                <a:lnTo>
                  <a:pt x="46930" y="66940"/>
                </a:lnTo>
                <a:lnTo>
                  <a:pt x="46970" y="67370"/>
                </a:lnTo>
                <a:lnTo>
                  <a:pt x="46980" y="67460"/>
                </a:lnTo>
                <a:lnTo>
                  <a:pt x="47060" y="67690"/>
                </a:lnTo>
                <a:lnTo>
                  <a:pt x="47230" y="67750"/>
                </a:lnTo>
                <a:lnTo>
                  <a:pt x="47500" y="67800"/>
                </a:lnTo>
                <a:lnTo>
                  <a:pt x="48660" y="67810"/>
                </a:lnTo>
                <a:lnTo>
                  <a:pt x="49100" y="67630"/>
                </a:lnTo>
                <a:lnTo>
                  <a:pt x="49210" y="67640"/>
                </a:lnTo>
                <a:lnTo>
                  <a:pt x="49350" y="67690"/>
                </a:lnTo>
                <a:lnTo>
                  <a:pt x="49560" y="67850"/>
                </a:lnTo>
                <a:lnTo>
                  <a:pt x="49650" y="67970"/>
                </a:lnTo>
                <a:lnTo>
                  <a:pt x="49700" y="68090"/>
                </a:lnTo>
                <a:lnTo>
                  <a:pt x="49720" y="68170"/>
                </a:lnTo>
                <a:lnTo>
                  <a:pt x="49940" y="68260"/>
                </a:lnTo>
                <a:lnTo>
                  <a:pt x="50670" y="68210"/>
                </a:lnTo>
                <a:lnTo>
                  <a:pt x="50600" y="68620"/>
                </a:lnTo>
                <a:lnTo>
                  <a:pt x="50550" y="68830"/>
                </a:lnTo>
                <a:lnTo>
                  <a:pt x="50410" y="69210"/>
                </a:lnTo>
                <a:lnTo>
                  <a:pt x="50380" y="69340"/>
                </a:lnTo>
                <a:lnTo>
                  <a:pt x="50330" y="69790"/>
                </a:lnTo>
                <a:lnTo>
                  <a:pt x="50290" y="69920"/>
                </a:lnTo>
                <a:lnTo>
                  <a:pt x="50250" y="70020"/>
                </a:lnTo>
                <a:lnTo>
                  <a:pt x="50150" y="70130"/>
                </a:lnTo>
                <a:lnTo>
                  <a:pt x="50110" y="70200"/>
                </a:lnTo>
                <a:lnTo>
                  <a:pt x="50100" y="70300"/>
                </a:lnTo>
                <a:lnTo>
                  <a:pt x="50140" y="70510"/>
                </a:lnTo>
                <a:lnTo>
                  <a:pt x="50170" y="70710"/>
                </a:lnTo>
                <a:lnTo>
                  <a:pt x="50170" y="71050"/>
                </a:lnTo>
                <a:lnTo>
                  <a:pt x="50160" y="71230"/>
                </a:lnTo>
                <a:lnTo>
                  <a:pt x="50140" y="71360"/>
                </a:lnTo>
                <a:lnTo>
                  <a:pt x="50100" y="71520"/>
                </a:lnTo>
                <a:lnTo>
                  <a:pt x="50070" y="71590"/>
                </a:lnTo>
                <a:lnTo>
                  <a:pt x="50050" y="71620"/>
                </a:lnTo>
                <a:lnTo>
                  <a:pt x="50030" y="71640"/>
                </a:lnTo>
                <a:lnTo>
                  <a:pt x="49990" y="71660"/>
                </a:lnTo>
                <a:lnTo>
                  <a:pt x="49940" y="71690"/>
                </a:lnTo>
                <a:lnTo>
                  <a:pt x="49860" y="71700"/>
                </a:lnTo>
                <a:lnTo>
                  <a:pt x="49780" y="71690"/>
                </a:lnTo>
                <a:lnTo>
                  <a:pt x="49630" y="71650"/>
                </a:lnTo>
                <a:lnTo>
                  <a:pt x="49540" y="71640"/>
                </a:lnTo>
                <a:lnTo>
                  <a:pt x="49380" y="71680"/>
                </a:lnTo>
                <a:lnTo>
                  <a:pt x="49170" y="71780"/>
                </a:lnTo>
                <a:lnTo>
                  <a:pt x="48950" y="71920"/>
                </a:lnTo>
                <a:lnTo>
                  <a:pt x="48930" y="71940"/>
                </a:lnTo>
                <a:lnTo>
                  <a:pt x="48920" y="72140"/>
                </a:lnTo>
                <a:lnTo>
                  <a:pt x="48920" y="72410"/>
                </a:lnTo>
                <a:lnTo>
                  <a:pt x="48870" y="72530"/>
                </a:lnTo>
                <a:lnTo>
                  <a:pt x="48810" y="72590"/>
                </a:lnTo>
                <a:lnTo>
                  <a:pt x="48730" y="72570"/>
                </a:lnTo>
                <a:lnTo>
                  <a:pt x="48690" y="72510"/>
                </a:lnTo>
                <a:lnTo>
                  <a:pt x="48660" y="72420"/>
                </a:lnTo>
                <a:lnTo>
                  <a:pt x="48670" y="72180"/>
                </a:lnTo>
                <a:lnTo>
                  <a:pt x="48670" y="72080"/>
                </a:lnTo>
                <a:lnTo>
                  <a:pt x="48660" y="72000"/>
                </a:lnTo>
                <a:lnTo>
                  <a:pt x="48650" y="71960"/>
                </a:lnTo>
                <a:lnTo>
                  <a:pt x="48630" y="71930"/>
                </a:lnTo>
                <a:lnTo>
                  <a:pt x="48600" y="71900"/>
                </a:lnTo>
                <a:lnTo>
                  <a:pt x="48550" y="71880"/>
                </a:lnTo>
                <a:lnTo>
                  <a:pt x="48480" y="71860"/>
                </a:lnTo>
                <a:lnTo>
                  <a:pt x="48410" y="71870"/>
                </a:lnTo>
                <a:lnTo>
                  <a:pt x="48360" y="71900"/>
                </a:lnTo>
                <a:lnTo>
                  <a:pt x="48330" y="71930"/>
                </a:lnTo>
                <a:lnTo>
                  <a:pt x="48210" y="72080"/>
                </a:lnTo>
                <a:lnTo>
                  <a:pt x="48040" y="72220"/>
                </a:lnTo>
                <a:lnTo>
                  <a:pt x="48000" y="72280"/>
                </a:lnTo>
                <a:lnTo>
                  <a:pt x="47960" y="72360"/>
                </a:lnTo>
                <a:lnTo>
                  <a:pt x="47940" y="72430"/>
                </a:lnTo>
                <a:lnTo>
                  <a:pt x="47930" y="72540"/>
                </a:lnTo>
                <a:lnTo>
                  <a:pt x="47910" y="72780"/>
                </a:lnTo>
                <a:lnTo>
                  <a:pt x="47840" y="72950"/>
                </a:lnTo>
                <a:lnTo>
                  <a:pt x="47840" y="73030"/>
                </a:lnTo>
                <a:lnTo>
                  <a:pt x="47890" y="73140"/>
                </a:lnTo>
                <a:lnTo>
                  <a:pt x="48040" y="73290"/>
                </a:lnTo>
                <a:lnTo>
                  <a:pt x="48110" y="73340"/>
                </a:lnTo>
                <a:lnTo>
                  <a:pt x="48160" y="73350"/>
                </a:lnTo>
                <a:lnTo>
                  <a:pt x="48170" y="73350"/>
                </a:lnTo>
                <a:lnTo>
                  <a:pt x="48230" y="73340"/>
                </a:lnTo>
                <a:lnTo>
                  <a:pt x="48350" y="73360"/>
                </a:lnTo>
                <a:lnTo>
                  <a:pt x="48510" y="73410"/>
                </a:lnTo>
                <a:lnTo>
                  <a:pt x="48600" y="73420"/>
                </a:lnTo>
                <a:lnTo>
                  <a:pt x="48770" y="73400"/>
                </a:lnTo>
                <a:lnTo>
                  <a:pt x="48870" y="73440"/>
                </a:lnTo>
                <a:lnTo>
                  <a:pt x="48990" y="73510"/>
                </a:lnTo>
                <a:lnTo>
                  <a:pt x="49530" y="74030"/>
                </a:lnTo>
                <a:lnTo>
                  <a:pt x="49640" y="74050"/>
                </a:lnTo>
                <a:lnTo>
                  <a:pt x="49900" y="74030"/>
                </a:lnTo>
                <a:lnTo>
                  <a:pt x="49990" y="74130"/>
                </a:lnTo>
                <a:lnTo>
                  <a:pt x="50090" y="74300"/>
                </a:lnTo>
                <a:lnTo>
                  <a:pt x="50270" y="74700"/>
                </a:lnTo>
                <a:lnTo>
                  <a:pt x="50380" y="74860"/>
                </a:lnTo>
                <a:lnTo>
                  <a:pt x="50490" y="74950"/>
                </a:lnTo>
                <a:lnTo>
                  <a:pt x="50870" y="74980"/>
                </a:lnTo>
                <a:lnTo>
                  <a:pt x="50920" y="75060"/>
                </a:lnTo>
                <a:lnTo>
                  <a:pt x="50940" y="75220"/>
                </a:lnTo>
                <a:lnTo>
                  <a:pt x="50810" y="75760"/>
                </a:lnTo>
                <a:lnTo>
                  <a:pt x="50800" y="75900"/>
                </a:lnTo>
                <a:lnTo>
                  <a:pt x="50860" y="75980"/>
                </a:lnTo>
                <a:lnTo>
                  <a:pt x="50930" y="76020"/>
                </a:lnTo>
                <a:lnTo>
                  <a:pt x="51010" y="76060"/>
                </a:lnTo>
                <a:lnTo>
                  <a:pt x="51060" y="76110"/>
                </a:lnTo>
                <a:lnTo>
                  <a:pt x="51110" y="76170"/>
                </a:lnTo>
                <a:lnTo>
                  <a:pt x="51090" y="76290"/>
                </a:lnTo>
                <a:lnTo>
                  <a:pt x="51060" y="76380"/>
                </a:lnTo>
                <a:lnTo>
                  <a:pt x="50700" y="76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