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Leitrim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Leitr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20" y="26270"/>
                </a:moveTo>
                <a:lnTo>
                  <a:pt x="49250" y="26390"/>
                </a:lnTo>
                <a:lnTo>
                  <a:pt x="49850" y="26570"/>
                </a:lnTo>
                <a:lnTo>
                  <a:pt x="50120" y="26510"/>
                </a:lnTo>
                <a:lnTo>
                  <a:pt x="50880" y="26600"/>
                </a:lnTo>
                <a:lnTo>
                  <a:pt x="50910" y="26600"/>
                </a:lnTo>
                <a:lnTo>
                  <a:pt x="50930" y="26610"/>
                </a:lnTo>
                <a:lnTo>
                  <a:pt x="50850" y="26650"/>
                </a:lnTo>
                <a:lnTo>
                  <a:pt x="51030" y="26810"/>
                </a:lnTo>
                <a:lnTo>
                  <a:pt x="51070" y="26990"/>
                </a:lnTo>
                <a:lnTo>
                  <a:pt x="51100" y="27190"/>
                </a:lnTo>
                <a:lnTo>
                  <a:pt x="51230" y="27380"/>
                </a:lnTo>
                <a:lnTo>
                  <a:pt x="51560" y="27750"/>
                </a:lnTo>
                <a:lnTo>
                  <a:pt x="52140" y="28570"/>
                </a:lnTo>
                <a:lnTo>
                  <a:pt x="52460" y="28910"/>
                </a:lnTo>
                <a:lnTo>
                  <a:pt x="52810" y="29100"/>
                </a:lnTo>
                <a:lnTo>
                  <a:pt x="53210" y="29100"/>
                </a:lnTo>
                <a:lnTo>
                  <a:pt x="53500" y="29840"/>
                </a:lnTo>
                <a:lnTo>
                  <a:pt x="53680" y="30180"/>
                </a:lnTo>
                <a:lnTo>
                  <a:pt x="53920" y="30440"/>
                </a:lnTo>
                <a:lnTo>
                  <a:pt x="54040" y="30490"/>
                </a:lnTo>
                <a:lnTo>
                  <a:pt x="53960" y="30610"/>
                </a:lnTo>
                <a:lnTo>
                  <a:pt x="53840" y="30760"/>
                </a:lnTo>
                <a:lnTo>
                  <a:pt x="53670" y="30900"/>
                </a:lnTo>
                <a:lnTo>
                  <a:pt x="53640" y="30950"/>
                </a:lnTo>
                <a:lnTo>
                  <a:pt x="53610" y="31010"/>
                </a:lnTo>
                <a:lnTo>
                  <a:pt x="53590" y="31100"/>
                </a:lnTo>
                <a:lnTo>
                  <a:pt x="53560" y="31180"/>
                </a:lnTo>
                <a:lnTo>
                  <a:pt x="53520" y="31250"/>
                </a:lnTo>
                <a:lnTo>
                  <a:pt x="53480" y="31320"/>
                </a:lnTo>
                <a:lnTo>
                  <a:pt x="53250" y="31550"/>
                </a:lnTo>
                <a:lnTo>
                  <a:pt x="53200" y="31590"/>
                </a:lnTo>
                <a:lnTo>
                  <a:pt x="53130" y="31620"/>
                </a:lnTo>
                <a:lnTo>
                  <a:pt x="53060" y="31630"/>
                </a:lnTo>
                <a:lnTo>
                  <a:pt x="52970" y="31620"/>
                </a:lnTo>
                <a:lnTo>
                  <a:pt x="52900" y="31590"/>
                </a:lnTo>
                <a:lnTo>
                  <a:pt x="52820" y="31590"/>
                </a:lnTo>
                <a:lnTo>
                  <a:pt x="52750" y="31610"/>
                </a:lnTo>
                <a:lnTo>
                  <a:pt x="52680" y="31660"/>
                </a:lnTo>
                <a:lnTo>
                  <a:pt x="52630" y="31710"/>
                </a:lnTo>
                <a:lnTo>
                  <a:pt x="52590" y="31780"/>
                </a:lnTo>
                <a:lnTo>
                  <a:pt x="52570" y="31860"/>
                </a:lnTo>
                <a:lnTo>
                  <a:pt x="52590" y="31970"/>
                </a:lnTo>
                <a:lnTo>
                  <a:pt x="52840" y="32480"/>
                </a:lnTo>
                <a:lnTo>
                  <a:pt x="52870" y="32600"/>
                </a:lnTo>
                <a:lnTo>
                  <a:pt x="52860" y="32680"/>
                </a:lnTo>
                <a:lnTo>
                  <a:pt x="52830" y="32760"/>
                </a:lnTo>
                <a:lnTo>
                  <a:pt x="52770" y="32830"/>
                </a:lnTo>
                <a:lnTo>
                  <a:pt x="52720" y="32930"/>
                </a:lnTo>
                <a:lnTo>
                  <a:pt x="52690" y="33000"/>
                </a:lnTo>
                <a:lnTo>
                  <a:pt x="52710" y="33060"/>
                </a:lnTo>
                <a:lnTo>
                  <a:pt x="52760" y="33090"/>
                </a:lnTo>
                <a:lnTo>
                  <a:pt x="52870" y="33100"/>
                </a:lnTo>
                <a:lnTo>
                  <a:pt x="53140" y="33050"/>
                </a:lnTo>
                <a:lnTo>
                  <a:pt x="53220" y="33050"/>
                </a:lnTo>
                <a:lnTo>
                  <a:pt x="53280" y="33080"/>
                </a:lnTo>
                <a:lnTo>
                  <a:pt x="53510" y="33250"/>
                </a:lnTo>
                <a:lnTo>
                  <a:pt x="53620" y="33300"/>
                </a:lnTo>
                <a:lnTo>
                  <a:pt x="53930" y="33360"/>
                </a:lnTo>
                <a:lnTo>
                  <a:pt x="54110" y="33500"/>
                </a:lnTo>
                <a:lnTo>
                  <a:pt x="55690" y="35070"/>
                </a:lnTo>
                <a:lnTo>
                  <a:pt x="55810" y="35110"/>
                </a:lnTo>
                <a:lnTo>
                  <a:pt x="55870" y="35080"/>
                </a:lnTo>
                <a:lnTo>
                  <a:pt x="55890" y="35000"/>
                </a:lnTo>
                <a:lnTo>
                  <a:pt x="55920" y="34920"/>
                </a:lnTo>
                <a:lnTo>
                  <a:pt x="55960" y="34850"/>
                </a:lnTo>
                <a:lnTo>
                  <a:pt x="56020" y="34820"/>
                </a:lnTo>
                <a:lnTo>
                  <a:pt x="56110" y="34820"/>
                </a:lnTo>
                <a:lnTo>
                  <a:pt x="56190" y="34840"/>
                </a:lnTo>
                <a:lnTo>
                  <a:pt x="56430" y="35000"/>
                </a:lnTo>
                <a:lnTo>
                  <a:pt x="56540" y="35030"/>
                </a:lnTo>
                <a:lnTo>
                  <a:pt x="56700" y="35060"/>
                </a:lnTo>
                <a:lnTo>
                  <a:pt x="56810" y="35120"/>
                </a:lnTo>
                <a:lnTo>
                  <a:pt x="57420" y="35700"/>
                </a:lnTo>
                <a:lnTo>
                  <a:pt x="57690" y="36020"/>
                </a:lnTo>
                <a:lnTo>
                  <a:pt x="57880" y="36160"/>
                </a:lnTo>
                <a:lnTo>
                  <a:pt x="58250" y="36500"/>
                </a:lnTo>
                <a:lnTo>
                  <a:pt x="58500" y="36870"/>
                </a:lnTo>
                <a:lnTo>
                  <a:pt x="58590" y="36910"/>
                </a:lnTo>
                <a:lnTo>
                  <a:pt x="58670" y="36920"/>
                </a:lnTo>
                <a:lnTo>
                  <a:pt x="58740" y="36920"/>
                </a:lnTo>
                <a:lnTo>
                  <a:pt x="58810" y="36960"/>
                </a:lnTo>
                <a:lnTo>
                  <a:pt x="58880" y="37040"/>
                </a:lnTo>
                <a:lnTo>
                  <a:pt x="58920" y="37120"/>
                </a:lnTo>
                <a:lnTo>
                  <a:pt x="58950" y="37210"/>
                </a:lnTo>
                <a:lnTo>
                  <a:pt x="58970" y="37320"/>
                </a:lnTo>
                <a:lnTo>
                  <a:pt x="58990" y="37750"/>
                </a:lnTo>
                <a:lnTo>
                  <a:pt x="59000" y="37810"/>
                </a:lnTo>
                <a:lnTo>
                  <a:pt x="59050" y="37940"/>
                </a:lnTo>
                <a:lnTo>
                  <a:pt x="59070" y="38020"/>
                </a:lnTo>
                <a:lnTo>
                  <a:pt x="59060" y="38130"/>
                </a:lnTo>
                <a:lnTo>
                  <a:pt x="59020" y="38270"/>
                </a:lnTo>
                <a:lnTo>
                  <a:pt x="58830" y="38670"/>
                </a:lnTo>
                <a:lnTo>
                  <a:pt x="58750" y="39060"/>
                </a:lnTo>
                <a:lnTo>
                  <a:pt x="58200" y="39010"/>
                </a:lnTo>
                <a:lnTo>
                  <a:pt x="57940" y="39160"/>
                </a:lnTo>
                <a:lnTo>
                  <a:pt x="57650" y="39430"/>
                </a:lnTo>
                <a:lnTo>
                  <a:pt x="57600" y="39530"/>
                </a:lnTo>
                <a:lnTo>
                  <a:pt x="57260" y="39940"/>
                </a:lnTo>
                <a:lnTo>
                  <a:pt x="56700" y="40430"/>
                </a:lnTo>
                <a:lnTo>
                  <a:pt x="56490" y="40670"/>
                </a:lnTo>
                <a:lnTo>
                  <a:pt x="56370" y="40850"/>
                </a:lnTo>
                <a:lnTo>
                  <a:pt x="56360" y="40950"/>
                </a:lnTo>
                <a:lnTo>
                  <a:pt x="56350" y="41050"/>
                </a:lnTo>
                <a:lnTo>
                  <a:pt x="56340" y="41240"/>
                </a:lnTo>
                <a:lnTo>
                  <a:pt x="56320" y="41330"/>
                </a:lnTo>
                <a:lnTo>
                  <a:pt x="56270" y="41520"/>
                </a:lnTo>
                <a:lnTo>
                  <a:pt x="56230" y="41620"/>
                </a:lnTo>
                <a:lnTo>
                  <a:pt x="56160" y="41760"/>
                </a:lnTo>
                <a:lnTo>
                  <a:pt x="56090" y="41810"/>
                </a:lnTo>
                <a:lnTo>
                  <a:pt x="56000" y="41820"/>
                </a:lnTo>
                <a:lnTo>
                  <a:pt x="55830" y="41800"/>
                </a:lnTo>
                <a:lnTo>
                  <a:pt x="55660" y="41810"/>
                </a:lnTo>
                <a:lnTo>
                  <a:pt x="55580" y="41800"/>
                </a:lnTo>
                <a:lnTo>
                  <a:pt x="55530" y="41740"/>
                </a:lnTo>
                <a:lnTo>
                  <a:pt x="55450" y="41600"/>
                </a:lnTo>
                <a:lnTo>
                  <a:pt x="55390" y="41530"/>
                </a:lnTo>
                <a:lnTo>
                  <a:pt x="55300" y="41490"/>
                </a:lnTo>
                <a:lnTo>
                  <a:pt x="55250" y="41530"/>
                </a:lnTo>
                <a:lnTo>
                  <a:pt x="55230" y="41600"/>
                </a:lnTo>
                <a:lnTo>
                  <a:pt x="55230" y="41800"/>
                </a:lnTo>
                <a:lnTo>
                  <a:pt x="55210" y="41920"/>
                </a:lnTo>
                <a:lnTo>
                  <a:pt x="55170" y="41970"/>
                </a:lnTo>
                <a:lnTo>
                  <a:pt x="55140" y="41980"/>
                </a:lnTo>
                <a:lnTo>
                  <a:pt x="55090" y="41940"/>
                </a:lnTo>
                <a:lnTo>
                  <a:pt x="55050" y="41890"/>
                </a:lnTo>
                <a:lnTo>
                  <a:pt x="55010" y="41820"/>
                </a:lnTo>
                <a:lnTo>
                  <a:pt x="54990" y="41740"/>
                </a:lnTo>
                <a:lnTo>
                  <a:pt x="54940" y="41680"/>
                </a:lnTo>
                <a:lnTo>
                  <a:pt x="54760" y="41630"/>
                </a:lnTo>
                <a:lnTo>
                  <a:pt x="54310" y="41890"/>
                </a:lnTo>
                <a:lnTo>
                  <a:pt x="54250" y="41570"/>
                </a:lnTo>
                <a:lnTo>
                  <a:pt x="54070" y="41240"/>
                </a:lnTo>
                <a:lnTo>
                  <a:pt x="53900" y="41080"/>
                </a:lnTo>
                <a:lnTo>
                  <a:pt x="53750" y="40940"/>
                </a:lnTo>
                <a:lnTo>
                  <a:pt x="53530" y="40770"/>
                </a:lnTo>
                <a:lnTo>
                  <a:pt x="53460" y="40650"/>
                </a:lnTo>
                <a:lnTo>
                  <a:pt x="53430" y="40460"/>
                </a:lnTo>
                <a:lnTo>
                  <a:pt x="53480" y="40310"/>
                </a:lnTo>
                <a:lnTo>
                  <a:pt x="53440" y="39830"/>
                </a:lnTo>
                <a:lnTo>
                  <a:pt x="53310" y="39480"/>
                </a:lnTo>
                <a:lnTo>
                  <a:pt x="52910" y="38880"/>
                </a:lnTo>
                <a:lnTo>
                  <a:pt x="52850" y="39060"/>
                </a:lnTo>
                <a:lnTo>
                  <a:pt x="52740" y="39240"/>
                </a:lnTo>
                <a:lnTo>
                  <a:pt x="52600" y="39400"/>
                </a:lnTo>
                <a:lnTo>
                  <a:pt x="52430" y="39530"/>
                </a:lnTo>
                <a:lnTo>
                  <a:pt x="52320" y="39410"/>
                </a:lnTo>
                <a:lnTo>
                  <a:pt x="52070" y="39440"/>
                </a:lnTo>
                <a:lnTo>
                  <a:pt x="51970" y="39360"/>
                </a:lnTo>
                <a:lnTo>
                  <a:pt x="51950" y="39210"/>
                </a:lnTo>
                <a:lnTo>
                  <a:pt x="51970" y="38810"/>
                </a:lnTo>
                <a:lnTo>
                  <a:pt x="51920" y="38730"/>
                </a:lnTo>
                <a:lnTo>
                  <a:pt x="51770" y="38610"/>
                </a:lnTo>
                <a:lnTo>
                  <a:pt x="51880" y="38330"/>
                </a:lnTo>
                <a:lnTo>
                  <a:pt x="52060" y="38080"/>
                </a:lnTo>
                <a:lnTo>
                  <a:pt x="52150" y="38000"/>
                </a:lnTo>
                <a:lnTo>
                  <a:pt x="52210" y="37920"/>
                </a:lnTo>
                <a:lnTo>
                  <a:pt x="52310" y="37730"/>
                </a:lnTo>
                <a:lnTo>
                  <a:pt x="52340" y="37530"/>
                </a:lnTo>
                <a:lnTo>
                  <a:pt x="52130" y="37400"/>
                </a:lnTo>
                <a:lnTo>
                  <a:pt x="52090" y="37280"/>
                </a:lnTo>
                <a:lnTo>
                  <a:pt x="52000" y="36590"/>
                </a:lnTo>
                <a:lnTo>
                  <a:pt x="52010" y="36320"/>
                </a:lnTo>
                <a:lnTo>
                  <a:pt x="52120" y="36140"/>
                </a:lnTo>
                <a:lnTo>
                  <a:pt x="52300" y="36000"/>
                </a:lnTo>
                <a:lnTo>
                  <a:pt x="52450" y="35980"/>
                </a:lnTo>
                <a:lnTo>
                  <a:pt x="52500" y="35920"/>
                </a:lnTo>
                <a:lnTo>
                  <a:pt x="52530" y="35850"/>
                </a:lnTo>
                <a:lnTo>
                  <a:pt x="52550" y="35770"/>
                </a:lnTo>
                <a:lnTo>
                  <a:pt x="52550" y="35680"/>
                </a:lnTo>
                <a:lnTo>
                  <a:pt x="52550" y="35380"/>
                </a:lnTo>
                <a:lnTo>
                  <a:pt x="52460" y="35270"/>
                </a:lnTo>
                <a:lnTo>
                  <a:pt x="52290" y="35140"/>
                </a:lnTo>
                <a:lnTo>
                  <a:pt x="51640" y="34880"/>
                </a:lnTo>
                <a:lnTo>
                  <a:pt x="51400" y="34820"/>
                </a:lnTo>
                <a:lnTo>
                  <a:pt x="51080" y="34970"/>
                </a:lnTo>
                <a:lnTo>
                  <a:pt x="50870" y="34820"/>
                </a:lnTo>
                <a:lnTo>
                  <a:pt x="50760" y="34700"/>
                </a:lnTo>
                <a:lnTo>
                  <a:pt x="50350" y="34050"/>
                </a:lnTo>
                <a:lnTo>
                  <a:pt x="50290" y="33990"/>
                </a:lnTo>
                <a:lnTo>
                  <a:pt x="50230" y="33950"/>
                </a:lnTo>
                <a:lnTo>
                  <a:pt x="50150" y="33910"/>
                </a:lnTo>
                <a:lnTo>
                  <a:pt x="50070" y="33890"/>
                </a:lnTo>
                <a:lnTo>
                  <a:pt x="49970" y="33880"/>
                </a:lnTo>
                <a:lnTo>
                  <a:pt x="49890" y="33890"/>
                </a:lnTo>
                <a:lnTo>
                  <a:pt x="49580" y="33990"/>
                </a:lnTo>
                <a:lnTo>
                  <a:pt x="49490" y="33990"/>
                </a:lnTo>
                <a:lnTo>
                  <a:pt x="49420" y="33960"/>
                </a:lnTo>
                <a:lnTo>
                  <a:pt x="49000" y="33620"/>
                </a:lnTo>
                <a:lnTo>
                  <a:pt x="48960" y="33550"/>
                </a:lnTo>
                <a:lnTo>
                  <a:pt x="48920" y="33470"/>
                </a:lnTo>
                <a:lnTo>
                  <a:pt x="48920" y="33310"/>
                </a:lnTo>
                <a:lnTo>
                  <a:pt x="48890" y="33190"/>
                </a:lnTo>
                <a:lnTo>
                  <a:pt x="48810" y="33060"/>
                </a:lnTo>
                <a:lnTo>
                  <a:pt x="48650" y="32960"/>
                </a:lnTo>
                <a:lnTo>
                  <a:pt x="48610" y="32890"/>
                </a:lnTo>
                <a:lnTo>
                  <a:pt x="48590" y="32790"/>
                </a:lnTo>
                <a:lnTo>
                  <a:pt x="48650" y="32510"/>
                </a:lnTo>
                <a:lnTo>
                  <a:pt x="48690" y="32100"/>
                </a:lnTo>
                <a:lnTo>
                  <a:pt x="48690" y="31970"/>
                </a:lnTo>
                <a:lnTo>
                  <a:pt x="48670" y="31820"/>
                </a:lnTo>
                <a:lnTo>
                  <a:pt x="48600" y="31550"/>
                </a:lnTo>
                <a:lnTo>
                  <a:pt x="48570" y="31350"/>
                </a:lnTo>
                <a:lnTo>
                  <a:pt x="48550" y="30990"/>
                </a:lnTo>
                <a:lnTo>
                  <a:pt x="48510" y="30750"/>
                </a:lnTo>
                <a:lnTo>
                  <a:pt x="48390" y="30370"/>
                </a:lnTo>
                <a:lnTo>
                  <a:pt x="48280" y="30240"/>
                </a:lnTo>
                <a:lnTo>
                  <a:pt x="48180" y="30170"/>
                </a:lnTo>
                <a:lnTo>
                  <a:pt x="48100" y="30130"/>
                </a:lnTo>
                <a:lnTo>
                  <a:pt x="48050" y="30060"/>
                </a:lnTo>
                <a:lnTo>
                  <a:pt x="48020" y="29970"/>
                </a:lnTo>
                <a:lnTo>
                  <a:pt x="47920" y="29490"/>
                </a:lnTo>
                <a:lnTo>
                  <a:pt x="47910" y="29380"/>
                </a:lnTo>
                <a:lnTo>
                  <a:pt x="47920" y="29260"/>
                </a:lnTo>
                <a:lnTo>
                  <a:pt x="47990" y="29090"/>
                </a:lnTo>
                <a:lnTo>
                  <a:pt x="48060" y="28990"/>
                </a:lnTo>
                <a:lnTo>
                  <a:pt x="48140" y="28930"/>
                </a:lnTo>
                <a:lnTo>
                  <a:pt x="48200" y="28890"/>
                </a:lnTo>
                <a:lnTo>
                  <a:pt x="48260" y="28840"/>
                </a:lnTo>
                <a:lnTo>
                  <a:pt x="48310" y="28740"/>
                </a:lnTo>
                <a:lnTo>
                  <a:pt x="48340" y="28590"/>
                </a:lnTo>
                <a:lnTo>
                  <a:pt x="48400" y="28150"/>
                </a:lnTo>
                <a:lnTo>
                  <a:pt x="48420" y="28020"/>
                </a:lnTo>
                <a:lnTo>
                  <a:pt x="48450" y="27940"/>
                </a:lnTo>
                <a:lnTo>
                  <a:pt x="48460" y="27850"/>
                </a:lnTo>
                <a:lnTo>
                  <a:pt x="48440" y="27760"/>
                </a:lnTo>
                <a:lnTo>
                  <a:pt x="48350" y="27660"/>
                </a:lnTo>
                <a:lnTo>
                  <a:pt x="47980" y="27560"/>
                </a:lnTo>
                <a:lnTo>
                  <a:pt x="47900" y="27560"/>
                </a:lnTo>
                <a:lnTo>
                  <a:pt x="47830" y="27580"/>
                </a:lnTo>
                <a:lnTo>
                  <a:pt x="47720" y="27690"/>
                </a:lnTo>
                <a:lnTo>
                  <a:pt x="47660" y="27720"/>
                </a:lnTo>
                <a:lnTo>
                  <a:pt x="47580" y="27720"/>
                </a:lnTo>
                <a:lnTo>
                  <a:pt x="47550" y="27640"/>
                </a:lnTo>
                <a:lnTo>
                  <a:pt x="47590" y="27500"/>
                </a:lnTo>
                <a:lnTo>
                  <a:pt x="47780" y="27210"/>
                </a:lnTo>
                <a:lnTo>
                  <a:pt x="47900" y="27080"/>
                </a:lnTo>
                <a:lnTo>
                  <a:pt x="48000" y="27000"/>
                </a:lnTo>
                <a:lnTo>
                  <a:pt x="48090" y="26870"/>
                </a:lnTo>
                <a:lnTo>
                  <a:pt x="48010" y="26520"/>
                </a:lnTo>
                <a:lnTo>
                  <a:pt x="48000" y="26490"/>
                </a:lnTo>
                <a:lnTo>
                  <a:pt x="49120" y="2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