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Laoighis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Ireland • State Map | Fully Editable Vector Shape</a:t>
            </a:r>
          </a:p>
        </p:txBody>
      </p:sp>
      <p:sp>
        <p:nvSpPr>
          <p:cNvPr id="101" name="Laoighi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6330" y="65310"/>
                </a:moveTo>
                <a:lnTo>
                  <a:pt x="66200" y="65150"/>
                </a:lnTo>
                <a:lnTo>
                  <a:pt x="66130" y="65010"/>
                </a:lnTo>
                <a:lnTo>
                  <a:pt x="66100" y="64930"/>
                </a:lnTo>
                <a:lnTo>
                  <a:pt x="66040" y="64800"/>
                </a:lnTo>
                <a:lnTo>
                  <a:pt x="65990" y="64730"/>
                </a:lnTo>
                <a:lnTo>
                  <a:pt x="65950" y="64680"/>
                </a:lnTo>
                <a:lnTo>
                  <a:pt x="65880" y="64630"/>
                </a:lnTo>
                <a:lnTo>
                  <a:pt x="65470" y="64540"/>
                </a:lnTo>
                <a:lnTo>
                  <a:pt x="65390" y="64480"/>
                </a:lnTo>
                <a:lnTo>
                  <a:pt x="65330" y="64420"/>
                </a:lnTo>
                <a:lnTo>
                  <a:pt x="65260" y="64290"/>
                </a:lnTo>
                <a:lnTo>
                  <a:pt x="65180" y="64160"/>
                </a:lnTo>
                <a:lnTo>
                  <a:pt x="65160" y="64080"/>
                </a:lnTo>
                <a:lnTo>
                  <a:pt x="65150" y="63990"/>
                </a:lnTo>
                <a:lnTo>
                  <a:pt x="65160" y="63790"/>
                </a:lnTo>
                <a:lnTo>
                  <a:pt x="65150" y="63710"/>
                </a:lnTo>
                <a:lnTo>
                  <a:pt x="65130" y="63640"/>
                </a:lnTo>
                <a:lnTo>
                  <a:pt x="65080" y="63580"/>
                </a:lnTo>
                <a:lnTo>
                  <a:pt x="64620" y="63190"/>
                </a:lnTo>
                <a:lnTo>
                  <a:pt x="64550" y="63150"/>
                </a:lnTo>
                <a:lnTo>
                  <a:pt x="64460" y="63150"/>
                </a:lnTo>
                <a:lnTo>
                  <a:pt x="64330" y="63180"/>
                </a:lnTo>
                <a:lnTo>
                  <a:pt x="63730" y="63630"/>
                </a:lnTo>
                <a:lnTo>
                  <a:pt x="63710" y="63700"/>
                </a:lnTo>
                <a:lnTo>
                  <a:pt x="63670" y="63880"/>
                </a:lnTo>
                <a:lnTo>
                  <a:pt x="63640" y="63950"/>
                </a:lnTo>
                <a:lnTo>
                  <a:pt x="63570" y="63990"/>
                </a:lnTo>
                <a:lnTo>
                  <a:pt x="63480" y="64010"/>
                </a:lnTo>
                <a:lnTo>
                  <a:pt x="63330" y="63980"/>
                </a:lnTo>
                <a:lnTo>
                  <a:pt x="63080" y="63850"/>
                </a:lnTo>
                <a:lnTo>
                  <a:pt x="63000" y="63840"/>
                </a:lnTo>
                <a:lnTo>
                  <a:pt x="62900" y="63860"/>
                </a:lnTo>
                <a:lnTo>
                  <a:pt x="62790" y="63920"/>
                </a:lnTo>
                <a:lnTo>
                  <a:pt x="62630" y="64060"/>
                </a:lnTo>
                <a:lnTo>
                  <a:pt x="62550" y="64150"/>
                </a:lnTo>
                <a:lnTo>
                  <a:pt x="62490" y="64240"/>
                </a:lnTo>
                <a:lnTo>
                  <a:pt x="62420" y="64380"/>
                </a:lnTo>
                <a:lnTo>
                  <a:pt x="62340" y="64610"/>
                </a:lnTo>
                <a:lnTo>
                  <a:pt x="62300" y="64670"/>
                </a:lnTo>
                <a:lnTo>
                  <a:pt x="62260" y="64700"/>
                </a:lnTo>
                <a:lnTo>
                  <a:pt x="62180" y="64640"/>
                </a:lnTo>
                <a:lnTo>
                  <a:pt x="62100" y="64610"/>
                </a:lnTo>
                <a:lnTo>
                  <a:pt x="62000" y="64610"/>
                </a:lnTo>
                <a:lnTo>
                  <a:pt x="61850" y="64740"/>
                </a:lnTo>
                <a:lnTo>
                  <a:pt x="61770" y="64830"/>
                </a:lnTo>
                <a:lnTo>
                  <a:pt x="61720" y="64920"/>
                </a:lnTo>
                <a:lnTo>
                  <a:pt x="61690" y="65000"/>
                </a:lnTo>
                <a:lnTo>
                  <a:pt x="61600" y="65100"/>
                </a:lnTo>
                <a:lnTo>
                  <a:pt x="61440" y="65200"/>
                </a:lnTo>
                <a:lnTo>
                  <a:pt x="60750" y="65480"/>
                </a:lnTo>
                <a:lnTo>
                  <a:pt x="60650" y="65480"/>
                </a:lnTo>
                <a:lnTo>
                  <a:pt x="60480" y="65410"/>
                </a:lnTo>
                <a:lnTo>
                  <a:pt x="60390" y="65360"/>
                </a:lnTo>
                <a:lnTo>
                  <a:pt x="60210" y="65200"/>
                </a:lnTo>
                <a:lnTo>
                  <a:pt x="60160" y="65170"/>
                </a:lnTo>
                <a:lnTo>
                  <a:pt x="59970" y="65110"/>
                </a:lnTo>
                <a:lnTo>
                  <a:pt x="59690" y="64970"/>
                </a:lnTo>
                <a:lnTo>
                  <a:pt x="59470" y="64910"/>
                </a:lnTo>
                <a:lnTo>
                  <a:pt x="59370" y="64840"/>
                </a:lnTo>
                <a:lnTo>
                  <a:pt x="59300" y="64780"/>
                </a:lnTo>
                <a:lnTo>
                  <a:pt x="59250" y="64720"/>
                </a:lnTo>
                <a:lnTo>
                  <a:pt x="59140" y="64730"/>
                </a:lnTo>
                <a:lnTo>
                  <a:pt x="59000" y="64810"/>
                </a:lnTo>
                <a:lnTo>
                  <a:pt x="58730" y="65080"/>
                </a:lnTo>
                <a:lnTo>
                  <a:pt x="58650" y="65230"/>
                </a:lnTo>
                <a:lnTo>
                  <a:pt x="58620" y="65350"/>
                </a:lnTo>
                <a:lnTo>
                  <a:pt x="58550" y="65420"/>
                </a:lnTo>
                <a:lnTo>
                  <a:pt x="58480" y="65480"/>
                </a:lnTo>
                <a:lnTo>
                  <a:pt x="57800" y="65610"/>
                </a:lnTo>
                <a:lnTo>
                  <a:pt x="57660" y="64870"/>
                </a:lnTo>
                <a:lnTo>
                  <a:pt x="57570" y="64620"/>
                </a:lnTo>
                <a:lnTo>
                  <a:pt x="57440" y="64490"/>
                </a:lnTo>
                <a:lnTo>
                  <a:pt x="57360" y="64380"/>
                </a:lnTo>
                <a:lnTo>
                  <a:pt x="57230" y="64170"/>
                </a:lnTo>
                <a:lnTo>
                  <a:pt x="57190" y="64040"/>
                </a:lnTo>
                <a:lnTo>
                  <a:pt x="57180" y="63930"/>
                </a:lnTo>
                <a:lnTo>
                  <a:pt x="57250" y="63680"/>
                </a:lnTo>
                <a:lnTo>
                  <a:pt x="57260" y="63420"/>
                </a:lnTo>
                <a:lnTo>
                  <a:pt x="57290" y="63270"/>
                </a:lnTo>
                <a:lnTo>
                  <a:pt x="57330" y="63170"/>
                </a:lnTo>
                <a:lnTo>
                  <a:pt x="57470" y="62880"/>
                </a:lnTo>
                <a:lnTo>
                  <a:pt x="57510" y="62820"/>
                </a:lnTo>
                <a:lnTo>
                  <a:pt x="57620" y="62720"/>
                </a:lnTo>
                <a:lnTo>
                  <a:pt x="57860" y="62540"/>
                </a:lnTo>
                <a:lnTo>
                  <a:pt x="57910" y="62470"/>
                </a:lnTo>
                <a:lnTo>
                  <a:pt x="57960" y="62370"/>
                </a:lnTo>
                <a:lnTo>
                  <a:pt x="57950" y="62290"/>
                </a:lnTo>
                <a:lnTo>
                  <a:pt x="57900" y="62240"/>
                </a:lnTo>
                <a:lnTo>
                  <a:pt x="57820" y="62210"/>
                </a:lnTo>
                <a:lnTo>
                  <a:pt x="57450" y="62150"/>
                </a:lnTo>
                <a:lnTo>
                  <a:pt x="57370" y="62120"/>
                </a:lnTo>
                <a:lnTo>
                  <a:pt x="57250" y="62040"/>
                </a:lnTo>
                <a:lnTo>
                  <a:pt x="57200" y="61980"/>
                </a:lnTo>
                <a:lnTo>
                  <a:pt x="57110" y="61860"/>
                </a:lnTo>
                <a:lnTo>
                  <a:pt x="56970" y="61600"/>
                </a:lnTo>
                <a:lnTo>
                  <a:pt x="57200" y="61340"/>
                </a:lnTo>
                <a:lnTo>
                  <a:pt x="57310" y="61190"/>
                </a:lnTo>
                <a:lnTo>
                  <a:pt x="57350" y="61120"/>
                </a:lnTo>
                <a:lnTo>
                  <a:pt x="57370" y="61040"/>
                </a:lnTo>
                <a:lnTo>
                  <a:pt x="57390" y="60950"/>
                </a:lnTo>
                <a:lnTo>
                  <a:pt x="57430" y="60610"/>
                </a:lnTo>
                <a:lnTo>
                  <a:pt x="57500" y="60300"/>
                </a:lnTo>
                <a:lnTo>
                  <a:pt x="57560" y="60150"/>
                </a:lnTo>
                <a:lnTo>
                  <a:pt x="57610" y="60080"/>
                </a:lnTo>
                <a:lnTo>
                  <a:pt x="57650" y="60030"/>
                </a:lnTo>
                <a:lnTo>
                  <a:pt x="57880" y="59840"/>
                </a:lnTo>
                <a:lnTo>
                  <a:pt x="57930" y="59790"/>
                </a:lnTo>
                <a:lnTo>
                  <a:pt x="57970" y="59730"/>
                </a:lnTo>
                <a:lnTo>
                  <a:pt x="58010" y="59650"/>
                </a:lnTo>
                <a:lnTo>
                  <a:pt x="58060" y="59490"/>
                </a:lnTo>
                <a:lnTo>
                  <a:pt x="58090" y="59420"/>
                </a:lnTo>
                <a:lnTo>
                  <a:pt x="58130" y="59360"/>
                </a:lnTo>
                <a:lnTo>
                  <a:pt x="58190" y="59290"/>
                </a:lnTo>
                <a:lnTo>
                  <a:pt x="58530" y="59040"/>
                </a:lnTo>
                <a:lnTo>
                  <a:pt x="58640" y="58920"/>
                </a:lnTo>
                <a:lnTo>
                  <a:pt x="58680" y="58850"/>
                </a:lnTo>
                <a:lnTo>
                  <a:pt x="58700" y="58770"/>
                </a:lnTo>
                <a:lnTo>
                  <a:pt x="58730" y="58690"/>
                </a:lnTo>
                <a:lnTo>
                  <a:pt x="58810" y="58560"/>
                </a:lnTo>
                <a:lnTo>
                  <a:pt x="58840" y="58480"/>
                </a:lnTo>
                <a:lnTo>
                  <a:pt x="58840" y="58410"/>
                </a:lnTo>
                <a:lnTo>
                  <a:pt x="58820" y="58340"/>
                </a:lnTo>
                <a:lnTo>
                  <a:pt x="58780" y="58280"/>
                </a:lnTo>
                <a:lnTo>
                  <a:pt x="58690" y="58180"/>
                </a:lnTo>
                <a:lnTo>
                  <a:pt x="58300" y="57620"/>
                </a:lnTo>
                <a:lnTo>
                  <a:pt x="58230" y="57480"/>
                </a:lnTo>
                <a:lnTo>
                  <a:pt x="58200" y="57410"/>
                </a:lnTo>
                <a:lnTo>
                  <a:pt x="58180" y="57330"/>
                </a:lnTo>
                <a:lnTo>
                  <a:pt x="58180" y="57240"/>
                </a:lnTo>
                <a:lnTo>
                  <a:pt x="58190" y="57150"/>
                </a:lnTo>
                <a:lnTo>
                  <a:pt x="58210" y="57070"/>
                </a:lnTo>
                <a:lnTo>
                  <a:pt x="58250" y="56990"/>
                </a:lnTo>
                <a:lnTo>
                  <a:pt x="58290" y="56930"/>
                </a:lnTo>
                <a:lnTo>
                  <a:pt x="58390" y="56860"/>
                </a:lnTo>
                <a:lnTo>
                  <a:pt x="60220" y="56290"/>
                </a:lnTo>
                <a:lnTo>
                  <a:pt x="60340" y="56280"/>
                </a:lnTo>
                <a:lnTo>
                  <a:pt x="60500" y="56300"/>
                </a:lnTo>
                <a:lnTo>
                  <a:pt x="60950" y="56420"/>
                </a:lnTo>
                <a:lnTo>
                  <a:pt x="61070" y="56430"/>
                </a:lnTo>
                <a:lnTo>
                  <a:pt x="61130" y="56360"/>
                </a:lnTo>
                <a:lnTo>
                  <a:pt x="61170" y="56290"/>
                </a:lnTo>
                <a:lnTo>
                  <a:pt x="61190" y="56160"/>
                </a:lnTo>
                <a:lnTo>
                  <a:pt x="61210" y="56090"/>
                </a:lnTo>
                <a:lnTo>
                  <a:pt x="61240" y="56030"/>
                </a:lnTo>
                <a:lnTo>
                  <a:pt x="61290" y="55970"/>
                </a:lnTo>
                <a:lnTo>
                  <a:pt x="61420" y="55890"/>
                </a:lnTo>
                <a:lnTo>
                  <a:pt x="61780" y="55840"/>
                </a:lnTo>
                <a:lnTo>
                  <a:pt x="61880" y="55850"/>
                </a:lnTo>
                <a:lnTo>
                  <a:pt x="62000" y="55880"/>
                </a:lnTo>
                <a:lnTo>
                  <a:pt x="62190" y="55990"/>
                </a:lnTo>
                <a:lnTo>
                  <a:pt x="62280" y="56070"/>
                </a:lnTo>
                <a:lnTo>
                  <a:pt x="62340" y="56160"/>
                </a:lnTo>
                <a:lnTo>
                  <a:pt x="62650" y="56670"/>
                </a:lnTo>
                <a:lnTo>
                  <a:pt x="62670" y="56760"/>
                </a:lnTo>
                <a:lnTo>
                  <a:pt x="62680" y="57040"/>
                </a:lnTo>
                <a:lnTo>
                  <a:pt x="62700" y="57130"/>
                </a:lnTo>
                <a:lnTo>
                  <a:pt x="62730" y="57210"/>
                </a:lnTo>
                <a:lnTo>
                  <a:pt x="62790" y="57350"/>
                </a:lnTo>
                <a:lnTo>
                  <a:pt x="62830" y="57420"/>
                </a:lnTo>
                <a:lnTo>
                  <a:pt x="62920" y="57480"/>
                </a:lnTo>
                <a:lnTo>
                  <a:pt x="63060" y="57530"/>
                </a:lnTo>
                <a:lnTo>
                  <a:pt x="63420" y="57520"/>
                </a:lnTo>
                <a:lnTo>
                  <a:pt x="63660" y="57470"/>
                </a:lnTo>
                <a:lnTo>
                  <a:pt x="64090" y="57250"/>
                </a:lnTo>
                <a:lnTo>
                  <a:pt x="64210" y="57160"/>
                </a:lnTo>
                <a:lnTo>
                  <a:pt x="64470" y="57100"/>
                </a:lnTo>
                <a:lnTo>
                  <a:pt x="65070" y="57120"/>
                </a:lnTo>
                <a:lnTo>
                  <a:pt x="65230" y="57160"/>
                </a:lnTo>
                <a:lnTo>
                  <a:pt x="65430" y="57110"/>
                </a:lnTo>
                <a:lnTo>
                  <a:pt x="65710" y="56780"/>
                </a:lnTo>
                <a:lnTo>
                  <a:pt x="65980" y="56790"/>
                </a:lnTo>
                <a:lnTo>
                  <a:pt x="66050" y="56840"/>
                </a:lnTo>
                <a:lnTo>
                  <a:pt x="66120" y="56940"/>
                </a:lnTo>
                <a:lnTo>
                  <a:pt x="66130" y="57030"/>
                </a:lnTo>
                <a:lnTo>
                  <a:pt x="66100" y="57120"/>
                </a:lnTo>
                <a:lnTo>
                  <a:pt x="66060" y="57170"/>
                </a:lnTo>
                <a:lnTo>
                  <a:pt x="65990" y="57190"/>
                </a:lnTo>
                <a:lnTo>
                  <a:pt x="65920" y="57190"/>
                </a:lnTo>
                <a:lnTo>
                  <a:pt x="65860" y="57200"/>
                </a:lnTo>
                <a:lnTo>
                  <a:pt x="65810" y="57260"/>
                </a:lnTo>
                <a:lnTo>
                  <a:pt x="65770" y="57330"/>
                </a:lnTo>
                <a:lnTo>
                  <a:pt x="65730" y="57480"/>
                </a:lnTo>
                <a:lnTo>
                  <a:pt x="65730" y="57570"/>
                </a:lnTo>
                <a:lnTo>
                  <a:pt x="65740" y="57630"/>
                </a:lnTo>
                <a:lnTo>
                  <a:pt x="65820" y="57720"/>
                </a:lnTo>
                <a:lnTo>
                  <a:pt x="66020" y="58070"/>
                </a:lnTo>
                <a:lnTo>
                  <a:pt x="66220" y="58620"/>
                </a:lnTo>
                <a:lnTo>
                  <a:pt x="66290" y="58940"/>
                </a:lnTo>
                <a:lnTo>
                  <a:pt x="66330" y="59320"/>
                </a:lnTo>
                <a:lnTo>
                  <a:pt x="66330" y="59610"/>
                </a:lnTo>
                <a:lnTo>
                  <a:pt x="66320" y="59670"/>
                </a:lnTo>
                <a:lnTo>
                  <a:pt x="66280" y="59750"/>
                </a:lnTo>
                <a:lnTo>
                  <a:pt x="66240" y="59810"/>
                </a:lnTo>
                <a:lnTo>
                  <a:pt x="66000" y="60100"/>
                </a:lnTo>
                <a:lnTo>
                  <a:pt x="65950" y="60180"/>
                </a:lnTo>
                <a:lnTo>
                  <a:pt x="65920" y="60290"/>
                </a:lnTo>
                <a:lnTo>
                  <a:pt x="65890" y="60500"/>
                </a:lnTo>
                <a:lnTo>
                  <a:pt x="65920" y="60640"/>
                </a:lnTo>
                <a:lnTo>
                  <a:pt x="65960" y="60750"/>
                </a:lnTo>
                <a:lnTo>
                  <a:pt x="66010" y="60820"/>
                </a:lnTo>
                <a:lnTo>
                  <a:pt x="66050" y="60870"/>
                </a:lnTo>
                <a:lnTo>
                  <a:pt x="66140" y="60990"/>
                </a:lnTo>
                <a:lnTo>
                  <a:pt x="66170" y="61060"/>
                </a:lnTo>
                <a:lnTo>
                  <a:pt x="66220" y="61120"/>
                </a:lnTo>
                <a:lnTo>
                  <a:pt x="66280" y="61160"/>
                </a:lnTo>
                <a:lnTo>
                  <a:pt x="66360" y="61190"/>
                </a:lnTo>
                <a:lnTo>
                  <a:pt x="66540" y="61220"/>
                </a:lnTo>
                <a:lnTo>
                  <a:pt x="66680" y="61290"/>
                </a:lnTo>
                <a:lnTo>
                  <a:pt x="66750" y="61330"/>
                </a:lnTo>
                <a:lnTo>
                  <a:pt x="66810" y="61350"/>
                </a:lnTo>
                <a:lnTo>
                  <a:pt x="66940" y="61330"/>
                </a:lnTo>
                <a:lnTo>
                  <a:pt x="67100" y="61260"/>
                </a:lnTo>
                <a:lnTo>
                  <a:pt x="67220" y="61350"/>
                </a:lnTo>
                <a:lnTo>
                  <a:pt x="67380" y="61550"/>
                </a:lnTo>
                <a:lnTo>
                  <a:pt x="67810" y="62410"/>
                </a:lnTo>
                <a:lnTo>
                  <a:pt x="67880" y="62600"/>
                </a:lnTo>
                <a:lnTo>
                  <a:pt x="67920" y="62870"/>
                </a:lnTo>
                <a:lnTo>
                  <a:pt x="67930" y="62960"/>
                </a:lnTo>
                <a:lnTo>
                  <a:pt x="67920" y="63230"/>
                </a:lnTo>
                <a:lnTo>
                  <a:pt x="67890" y="63530"/>
                </a:lnTo>
                <a:lnTo>
                  <a:pt x="67910" y="64120"/>
                </a:lnTo>
                <a:lnTo>
                  <a:pt x="67900" y="64210"/>
                </a:lnTo>
                <a:lnTo>
                  <a:pt x="67830" y="64580"/>
                </a:lnTo>
                <a:lnTo>
                  <a:pt x="67740" y="64670"/>
                </a:lnTo>
                <a:lnTo>
                  <a:pt x="67580" y="64760"/>
                </a:lnTo>
                <a:lnTo>
                  <a:pt x="66710" y="65030"/>
                </a:lnTo>
                <a:lnTo>
                  <a:pt x="66330" y="653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