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Kilkenny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Kilkenn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030" y="72710"/>
                </a:moveTo>
                <a:lnTo>
                  <a:pt x="68080" y="73100"/>
                </a:lnTo>
                <a:lnTo>
                  <a:pt x="68030" y="73470"/>
                </a:lnTo>
                <a:lnTo>
                  <a:pt x="67970" y="73630"/>
                </a:lnTo>
                <a:lnTo>
                  <a:pt x="67900" y="73720"/>
                </a:lnTo>
                <a:lnTo>
                  <a:pt x="67750" y="73680"/>
                </a:lnTo>
                <a:lnTo>
                  <a:pt x="67670" y="73680"/>
                </a:lnTo>
                <a:lnTo>
                  <a:pt x="67590" y="73720"/>
                </a:lnTo>
                <a:lnTo>
                  <a:pt x="67580" y="73790"/>
                </a:lnTo>
                <a:lnTo>
                  <a:pt x="67600" y="74040"/>
                </a:lnTo>
                <a:lnTo>
                  <a:pt x="67600" y="74300"/>
                </a:lnTo>
                <a:lnTo>
                  <a:pt x="67570" y="74450"/>
                </a:lnTo>
                <a:lnTo>
                  <a:pt x="67530" y="74580"/>
                </a:lnTo>
                <a:lnTo>
                  <a:pt x="67410" y="74820"/>
                </a:lnTo>
                <a:lnTo>
                  <a:pt x="67360" y="74900"/>
                </a:lnTo>
                <a:lnTo>
                  <a:pt x="67070" y="75220"/>
                </a:lnTo>
                <a:lnTo>
                  <a:pt x="67020" y="75340"/>
                </a:lnTo>
                <a:lnTo>
                  <a:pt x="67000" y="75450"/>
                </a:lnTo>
                <a:lnTo>
                  <a:pt x="67010" y="75560"/>
                </a:lnTo>
                <a:lnTo>
                  <a:pt x="67010" y="75690"/>
                </a:lnTo>
                <a:lnTo>
                  <a:pt x="67000" y="75890"/>
                </a:lnTo>
                <a:lnTo>
                  <a:pt x="66980" y="75990"/>
                </a:lnTo>
                <a:lnTo>
                  <a:pt x="66940" y="76100"/>
                </a:lnTo>
                <a:lnTo>
                  <a:pt x="66770" y="76440"/>
                </a:lnTo>
                <a:lnTo>
                  <a:pt x="66720" y="76580"/>
                </a:lnTo>
                <a:lnTo>
                  <a:pt x="66710" y="76690"/>
                </a:lnTo>
                <a:lnTo>
                  <a:pt x="66740" y="76760"/>
                </a:lnTo>
                <a:lnTo>
                  <a:pt x="66780" y="76820"/>
                </a:lnTo>
                <a:lnTo>
                  <a:pt x="66830" y="76860"/>
                </a:lnTo>
                <a:lnTo>
                  <a:pt x="66920" y="76910"/>
                </a:lnTo>
                <a:lnTo>
                  <a:pt x="67000" y="76940"/>
                </a:lnTo>
                <a:lnTo>
                  <a:pt x="67050" y="76950"/>
                </a:lnTo>
                <a:lnTo>
                  <a:pt x="67090" y="77190"/>
                </a:lnTo>
                <a:lnTo>
                  <a:pt x="67030" y="77110"/>
                </a:lnTo>
                <a:lnTo>
                  <a:pt x="66820" y="77190"/>
                </a:lnTo>
                <a:lnTo>
                  <a:pt x="66510" y="77410"/>
                </a:lnTo>
                <a:lnTo>
                  <a:pt x="66380" y="77480"/>
                </a:lnTo>
                <a:lnTo>
                  <a:pt x="66220" y="77530"/>
                </a:lnTo>
                <a:lnTo>
                  <a:pt x="65960" y="77550"/>
                </a:lnTo>
                <a:lnTo>
                  <a:pt x="65880" y="77570"/>
                </a:lnTo>
                <a:lnTo>
                  <a:pt x="65750" y="77550"/>
                </a:lnTo>
                <a:lnTo>
                  <a:pt x="65570" y="77480"/>
                </a:lnTo>
                <a:lnTo>
                  <a:pt x="65200" y="77250"/>
                </a:lnTo>
                <a:lnTo>
                  <a:pt x="64870" y="77090"/>
                </a:lnTo>
                <a:lnTo>
                  <a:pt x="64700" y="77100"/>
                </a:lnTo>
                <a:lnTo>
                  <a:pt x="64590" y="77130"/>
                </a:lnTo>
                <a:lnTo>
                  <a:pt x="64510" y="77170"/>
                </a:lnTo>
                <a:lnTo>
                  <a:pt x="64460" y="77220"/>
                </a:lnTo>
                <a:lnTo>
                  <a:pt x="64240" y="77530"/>
                </a:lnTo>
                <a:lnTo>
                  <a:pt x="64200" y="77580"/>
                </a:lnTo>
                <a:lnTo>
                  <a:pt x="64140" y="77630"/>
                </a:lnTo>
                <a:lnTo>
                  <a:pt x="64010" y="77600"/>
                </a:lnTo>
                <a:lnTo>
                  <a:pt x="63800" y="77460"/>
                </a:lnTo>
                <a:lnTo>
                  <a:pt x="63400" y="77110"/>
                </a:lnTo>
                <a:lnTo>
                  <a:pt x="62950" y="76590"/>
                </a:lnTo>
                <a:lnTo>
                  <a:pt x="62680" y="76190"/>
                </a:lnTo>
                <a:lnTo>
                  <a:pt x="62510" y="76020"/>
                </a:lnTo>
                <a:lnTo>
                  <a:pt x="61970" y="75650"/>
                </a:lnTo>
                <a:lnTo>
                  <a:pt x="61680" y="74890"/>
                </a:lnTo>
                <a:lnTo>
                  <a:pt x="61620" y="74600"/>
                </a:lnTo>
                <a:lnTo>
                  <a:pt x="61630" y="74400"/>
                </a:lnTo>
                <a:lnTo>
                  <a:pt x="61660" y="74180"/>
                </a:lnTo>
                <a:lnTo>
                  <a:pt x="61670" y="73740"/>
                </a:lnTo>
                <a:lnTo>
                  <a:pt x="61640" y="73590"/>
                </a:lnTo>
                <a:lnTo>
                  <a:pt x="61600" y="73490"/>
                </a:lnTo>
                <a:lnTo>
                  <a:pt x="61190" y="73070"/>
                </a:lnTo>
                <a:lnTo>
                  <a:pt x="61110" y="72950"/>
                </a:lnTo>
                <a:lnTo>
                  <a:pt x="61020" y="72840"/>
                </a:lnTo>
                <a:lnTo>
                  <a:pt x="60760" y="72650"/>
                </a:lnTo>
                <a:lnTo>
                  <a:pt x="60690" y="72590"/>
                </a:lnTo>
                <a:lnTo>
                  <a:pt x="60680" y="72510"/>
                </a:lnTo>
                <a:lnTo>
                  <a:pt x="60700" y="72440"/>
                </a:lnTo>
                <a:lnTo>
                  <a:pt x="60750" y="72380"/>
                </a:lnTo>
                <a:lnTo>
                  <a:pt x="60840" y="72290"/>
                </a:lnTo>
                <a:lnTo>
                  <a:pt x="61040" y="72170"/>
                </a:lnTo>
                <a:lnTo>
                  <a:pt x="61150" y="72070"/>
                </a:lnTo>
                <a:lnTo>
                  <a:pt x="61190" y="72020"/>
                </a:lnTo>
                <a:lnTo>
                  <a:pt x="61210" y="71970"/>
                </a:lnTo>
                <a:lnTo>
                  <a:pt x="61220" y="71910"/>
                </a:lnTo>
                <a:lnTo>
                  <a:pt x="61220" y="71840"/>
                </a:lnTo>
                <a:lnTo>
                  <a:pt x="61220" y="71670"/>
                </a:lnTo>
                <a:lnTo>
                  <a:pt x="61190" y="71590"/>
                </a:lnTo>
                <a:lnTo>
                  <a:pt x="61140" y="71550"/>
                </a:lnTo>
                <a:lnTo>
                  <a:pt x="60930" y="71580"/>
                </a:lnTo>
                <a:lnTo>
                  <a:pt x="60840" y="71550"/>
                </a:lnTo>
                <a:lnTo>
                  <a:pt x="60800" y="71480"/>
                </a:lnTo>
                <a:lnTo>
                  <a:pt x="60770" y="71390"/>
                </a:lnTo>
                <a:lnTo>
                  <a:pt x="60760" y="71010"/>
                </a:lnTo>
                <a:lnTo>
                  <a:pt x="60810" y="70460"/>
                </a:lnTo>
                <a:lnTo>
                  <a:pt x="60820" y="70230"/>
                </a:lnTo>
                <a:lnTo>
                  <a:pt x="60800" y="70110"/>
                </a:lnTo>
                <a:lnTo>
                  <a:pt x="60760" y="70020"/>
                </a:lnTo>
                <a:lnTo>
                  <a:pt x="60620" y="69930"/>
                </a:lnTo>
                <a:lnTo>
                  <a:pt x="60540" y="69860"/>
                </a:lnTo>
                <a:lnTo>
                  <a:pt x="60510" y="69750"/>
                </a:lnTo>
                <a:lnTo>
                  <a:pt x="60510" y="69430"/>
                </a:lnTo>
                <a:lnTo>
                  <a:pt x="60480" y="69320"/>
                </a:lnTo>
                <a:lnTo>
                  <a:pt x="60450" y="69240"/>
                </a:lnTo>
                <a:lnTo>
                  <a:pt x="60060" y="68780"/>
                </a:lnTo>
                <a:lnTo>
                  <a:pt x="59410" y="67430"/>
                </a:lnTo>
                <a:lnTo>
                  <a:pt x="59320" y="67300"/>
                </a:lnTo>
                <a:lnTo>
                  <a:pt x="59280" y="67240"/>
                </a:lnTo>
                <a:lnTo>
                  <a:pt x="59220" y="67190"/>
                </a:lnTo>
                <a:lnTo>
                  <a:pt x="58950" y="67040"/>
                </a:lnTo>
                <a:lnTo>
                  <a:pt x="58700" y="66860"/>
                </a:lnTo>
                <a:lnTo>
                  <a:pt x="58630" y="66820"/>
                </a:lnTo>
                <a:lnTo>
                  <a:pt x="58330" y="66710"/>
                </a:lnTo>
                <a:lnTo>
                  <a:pt x="58010" y="66210"/>
                </a:lnTo>
                <a:lnTo>
                  <a:pt x="57940" y="66050"/>
                </a:lnTo>
                <a:lnTo>
                  <a:pt x="57800" y="65610"/>
                </a:lnTo>
                <a:lnTo>
                  <a:pt x="58480" y="65480"/>
                </a:lnTo>
                <a:lnTo>
                  <a:pt x="58550" y="65420"/>
                </a:lnTo>
                <a:lnTo>
                  <a:pt x="58620" y="65350"/>
                </a:lnTo>
                <a:lnTo>
                  <a:pt x="58650" y="65230"/>
                </a:lnTo>
                <a:lnTo>
                  <a:pt x="58730" y="65080"/>
                </a:lnTo>
                <a:lnTo>
                  <a:pt x="59000" y="64810"/>
                </a:lnTo>
                <a:lnTo>
                  <a:pt x="59140" y="64730"/>
                </a:lnTo>
                <a:lnTo>
                  <a:pt x="59250" y="64720"/>
                </a:lnTo>
                <a:lnTo>
                  <a:pt x="59300" y="64780"/>
                </a:lnTo>
                <a:lnTo>
                  <a:pt x="59370" y="64840"/>
                </a:lnTo>
                <a:lnTo>
                  <a:pt x="59470" y="64910"/>
                </a:lnTo>
                <a:lnTo>
                  <a:pt x="59690" y="64970"/>
                </a:lnTo>
                <a:lnTo>
                  <a:pt x="59970" y="65110"/>
                </a:lnTo>
                <a:lnTo>
                  <a:pt x="60160" y="65170"/>
                </a:lnTo>
                <a:lnTo>
                  <a:pt x="60210" y="65200"/>
                </a:lnTo>
                <a:lnTo>
                  <a:pt x="60390" y="65360"/>
                </a:lnTo>
                <a:lnTo>
                  <a:pt x="60480" y="65410"/>
                </a:lnTo>
                <a:lnTo>
                  <a:pt x="60650" y="65480"/>
                </a:lnTo>
                <a:lnTo>
                  <a:pt x="60750" y="65480"/>
                </a:lnTo>
                <a:lnTo>
                  <a:pt x="61440" y="65200"/>
                </a:lnTo>
                <a:lnTo>
                  <a:pt x="61600" y="65100"/>
                </a:lnTo>
                <a:lnTo>
                  <a:pt x="61690" y="65000"/>
                </a:lnTo>
                <a:lnTo>
                  <a:pt x="61720" y="64920"/>
                </a:lnTo>
                <a:lnTo>
                  <a:pt x="61770" y="64830"/>
                </a:lnTo>
                <a:lnTo>
                  <a:pt x="61850" y="64740"/>
                </a:lnTo>
                <a:lnTo>
                  <a:pt x="62000" y="64610"/>
                </a:lnTo>
                <a:lnTo>
                  <a:pt x="62100" y="64610"/>
                </a:lnTo>
                <a:lnTo>
                  <a:pt x="62180" y="64640"/>
                </a:lnTo>
                <a:lnTo>
                  <a:pt x="62260" y="64700"/>
                </a:lnTo>
                <a:lnTo>
                  <a:pt x="62300" y="64670"/>
                </a:lnTo>
                <a:lnTo>
                  <a:pt x="62340" y="64610"/>
                </a:lnTo>
                <a:lnTo>
                  <a:pt x="62420" y="64380"/>
                </a:lnTo>
                <a:lnTo>
                  <a:pt x="62490" y="64240"/>
                </a:lnTo>
                <a:lnTo>
                  <a:pt x="62550" y="64150"/>
                </a:lnTo>
                <a:lnTo>
                  <a:pt x="62630" y="64060"/>
                </a:lnTo>
                <a:lnTo>
                  <a:pt x="62790" y="63920"/>
                </a:lnTo>
                <a:lnTo>
                  <a:pt x="62900" y="63860"/>
                </a:lnTo>
                <a:lnTo>
                  <a:pt x="63000" y="63840"/>
                </a:lnTo>
                <a:lnTo>
                  <a:pt x="63080" y="63850"/>
                </a:lnTo>
                <a:lnTo>
                  <a:pt x="63330" y="63980"/>
                </a:lnTo>
                <a:lnTo>
                  <a:pt x="63480" y="64010"/>
                </a:lnTo>
                <a:lnTo>
                  <a:pt x="63570" y="63990"/>
                </a:lnTo>
                <a:lnTo>
                  <a:pt x="63640" y="63950"/>
                </a:lnTo>
                <a:lnTo>
                  <a:pt x="63670" y="63880"/>
                </a:lnTo>
                <a:lnTo>
                  <a:pt x="63710" y="63700"/>
                </a:lnTo>
                <a:lnTo>
                  <a:pt x="63730" y="63630"/>
                </a:lnTo>
                <a:lnTo>
                  <a:pt x="64330" y="63180"/>
                </a:lnTo>
                <a:lnTo>
                  <a:pt x="64460" y="63150"/>
                </a:lnTo>
                <a:lnTo>
                  <a:pt x="64550" y="63150"/>
                </a:lnTo>
                <a:lnTo>
                  <a:pt x="64620" y="63190"/>
                </a:lnTo>
                <a:lnTo>
                  <a:pt x="65080" y="63580"/>
                </a:lnTo>
                <a:lnTo>
                  <a:pt x="65130" y="63640"/>
                </a:lnTo>
                <a:lnTo>
                  <a:pt x="65150" y="63710"/>
                </a:lnTo>
                <a:lnTo>
                  <a:pt x="65160" y="63790"/>
                </a:lnTo>
                <a:lnTo>
                  <a:pt x="65150" y="63990"/>
                </a:lnTo>
                <a:lnTo>
                  <a:pt x="65160" y="64080"/>
                </a:lnTo>
                <a:lnTo>
                  <a:pt x="65180" y="64160"/>
                </a:lnTo>
                <a:lnTo>
                  <a:pt x="65260" y="64290"/>
                </a:lnTo>
                <a:lnTo>
                  <a:pt x="65330" y="64420"/>
                </a:lnTo>
                <a:lnTo>
                  <a:pt x="65390" y="64480"/>
                </a:lnTo>
                <a:lnTo>
                  <a:pt x="65470" y="64540"/>
                </a:lnTo>
                <a:lnTo>
                  <a:pt x="65880" y="64630"/>
                </a:lnTo>
                <a:lnTo>
                  <a:pt x="65950" y="64680"/>
                </a:lnTo>
                <a:lnTo>
                  <a:pt x="65990" y="64730"/>
                </a:lnTo>
                <a:lnTo>
                  <a:pt x="66040" y="64800"/>
                </a:lnTo>
                <a:lnTo>
                  <a:pt x="66100" y="64930"/>
                </a:lnTo>
                <a:lnTo>
                  <a:pt x="66130" y="65010"/>
                </a:lnTo>
                <a:lnTo>
                  <a:pt x="66200" y="65150"/>
                </a:lnTo>
                <a:lnTo>
                  <a:pt x="66330" y="65310"/>
                </a:lnTo>
                <a:lnTo>
                  <a:pt x="66040" y="65590"/>
                </a:lnTo>
                <a:lnTo>
                  <a:pt x="65910" y="65900"/>
                </a:lnTo>
                <a:lnTo>
                  <a:pt x="65820" y="66200"/>
                </a:lnTo>
                <a:lnTo>
                  <a:pt x="65790" y="66380"/>
                </a:lnTo>
                <a:lnTo>
                  <a:pt x="65800" y="66660"/>
                </a:lnTo>
                <a:lnTo>
                  <a:pt x="65760" y="66750"/>
                </a:lnTo>
                <a:lnTo>
                  <a:pt x="65700" y="66850"/>
                </a:lnTo>
                <a:lnTo>
                  <a:pt x="65740" y="66900"/>
                </a:lnTo>
                <a:lnTo>
                  <a:pt x="65890" y="66950"/>
                </a:lnTo>
                <a:lnTo>
                  <a:pt x="65950" y="67010"/>
                </a:lnTo>
                <a:lnTo>
                  <a:pt x="66010" y="67090"/>
                </a:lnTo>
                <a:lnTo>
                  <a:pt x="66060" y="67230"/>
                </a:lnTo>
                <a:lnTo>
                  <a:pt x="66130" y="67300"/>
                </a:lnTo>
                <a:lnTo>
                  <a:pt x="66200" y="67320"/>
                </a:lnTo>
                <a:lnTo>
                  <a:pt x="66270" y="67290"/>
                </a:lnTo>
                <a:lnTo>
                  <a:pt x="66450" y="67170"/>
                </a:lnTo>
                <a:lnTo>
                  <a:pt x="66520" y="67150"/>
                </a:lnTo>
                <a:lnTo>
                  <a:pt x="66600" y="67160"/>
                </a:lnTo>
                <a:lnTo>
                  <a:pt x="66670" y="67190"/>
                </a:lnTo>
                <a:lnTo>
                  <a:pt x="66740" y="67280"/>
                </a:lnTo>
                <a:lnTo>
                  <a:pt x="66810" y="67390"/>
                </a:lnTo>
                <a:lnTo>
                  <a:pt x="66990" y="67760"/>
                </a:lnTo>
                <a:lnTo>
                  <a:pt x="67000" y="67780"/>
                </a:lnTo>
                <a:lnTo>
                  <a:pt x="67100" y="67900"/>
                </a:lnTo>
                <a:lnTo>
                  <a:pt x="67210" y="68000"/>
                </a:lnTo>
                <a:lnTo>
                  <a:pt x="67280" y="68040"/>
                </a:lnTo>
                <a:lnTo>
                  <a:pt x="67290" y="68090"/>
                </a:lnTo>
                <a:lnTo>
                  <a:pt x="67280" y="68140"/>
                </a:lnTo>
                <a:lnTo>
                  <a:pt x="67240" y="68240"/>
                </a:lnTo>
                <a:lnTo>
                  <a:pt x="67210" y="68330"/>
                </a:lnTo>
                <a:lnTo>
                  <a:pt x="67200" y="68490"/>
                </a:lnTo>
                <a:lnTo>
                  <a:pt x="67210" y="68700"/>
                </a:lnTo>
                <a:lnTo>
                  <a:pt x="67260" y="69120"/>
                </a:lnTo>
                <a:lnTo>
                  <a:pt x="67300" y="69310"/>
                </a:lnTo>
                <a:lnTo>
                  <a:pt x="67340" y="69450"/>
                </a:lnTo>
                <a:lnTo>
                  <a:pt x="67420" y="69580"/>
                </a:lnTo>
                <a:lnTo>
                  <a:pt x="67510" y="69700"/>
                </a:lnTo>
                <a:lnTo>
                  <a:pt x="67880" y="70040"/>
                </a:lnTo>
                <a:lnTo>
                  <a:pt x="67990" y="70170"/>
                </a:lnTo>
                <a:lnTo>
                  <a:pt x="68030" y="70270"/>
                </a:lnTo>
                <a:lnTo>
                  <a:pt x="68040" y="70370"/>
                </a:lnTo>
                <a:lnTo>
                  <a:pt x="68000" y="70660"/>
                </a:lnTo>
                <a:lnTo>
                  <a:pt x="67980" y="70750"/>
                </a:lnTo>
                <a:lnTo>
                  <a:pt x="67950" y="70830"/>
                </a:lnTo>
                <a:lnTo>
                  <a:pt x="67820" y="71010"/>
                </a:lnTo>
                <a:lnTo>
                  <a:pt x="67810" y="71380"/>
                </a:lnTo>
                <a:lnTo>
                  <a:pt x="68030" y="72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