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Kildare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Kild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450" y="51690"/>
                </a:moveTo>
                <a:lnTo>
                  <a:pt x="74240" y="52120"/>
                </a:lnTo>
                <a:lnTo>
                  <a:pt x="74100" y="52410"/>
                </a:lnTo>
                <a:lnTo>
                  <a:pt x="73970" y="53000"/>
                </a:lnTo>
                <a:lnTo>
                  <a:pt x="73940" y="53080"/>
                </a:lnTo>
                <a:lnTo>
                  <a:pt x="73830" y="53170"/>
                </a:lnTo>
                <a:lnTo>
                  <a:pt x="73770" y="53260"/>
                </a:lnTo>
                <a:lnTo>
                  <a:pt x="73610" y="53510"/>
                </a:lnTo>
                <a:lnTo>
                  <a:pt x="73530" y="53730"/>
                </a:lnTo>
                <a:lnTo>
                  <a:pt x="73440" y="54110"/>
                </a:lnTo>
                <a:lnTo>
                  <a:pt x="73450" y="54270"/>
                </a:lnTo>
                <a:lnTo>
                  <a:pt x="73500" y="54370"/>
                </a:lnTo>
                <a:lnTo>
                  <a:pt x="73560" y="54410"/>
                </a:lnTo>
                <a:lnTo>
                  <a:pt x="73620" y="54440"/>
                </a:lnTo>
                <a:lnTo>
                  <a:pt x="73660" y="54460"/>
                </a:lnTo>
                <a:lnTo>
                  <a:pt x="73710" y="54510"/>
                </a:lnTo>
                <a:lnTo>
                  <a:pt x="73750" y="54590"/>
                </a:lnTo>
                <a:lnTo>
                  <a:pt x="73750" y="54670"/>
                </a:lnTo>
                <a:lnTo>
                  <a:pt x="73690" y="54740"/>
                </a:lnTo>
                <a:lnTo>
                  <a:pt x="73620" y="54800"/>
                </a:lnTo>
                <a:lnTo>
                  <a:pt x="73530" y="54910"/>
                </a:lnTo>
                <a:lnTo>
                  <a:pt x="73520" y="55000"/>
                </a:lnTo>
                <a:lnTo>
                  <a:pt x="73550" y="55070"/>
                </a:lnTo>
                <a:lnTo>
                  <a:pt x="73620" y="55090"/>
                </a:lnTo>
                <a:lnTo>
                  <a:pt x="74000" y="55100"/>
                </a:lnTo>
                <a:lnTo>
                  <a:pt x="74070" y="55120"/>
                </a:lnTo>
                <a:lnTo>
                  <a:pt x="74150" y="55180"/>
                </a:lnTo>
                <a:lnTo>
                  <a:pt x="74200" y="55230"/>
                </a:lnTo>
                <a:lnTo>
                  <a:pt x="74280" y="55470"/>
                </a:lnTo>
                <a:lnTo>
                  <a:pt x="73930" y="55720"/>
                </a:lnTo>
                <a:lnTo>
                  <a:pt x="73880" y="55770"/>
                </a:lnTo>
                <a:lnTo>
                  <a:pt x="73820" y="55870"/>
                </a:lnTo>
                <a:lnTo>
                  <a:pt x="73750" y="56160"/>
                </a:lnTo>
                <a:lnTo>
                  <a:pt x="73690" y="56260"/>
                </a:lnTo>
                <a:lnTo>
                  <a:pt x="73620" y="56320"/>
                </a:lnTo>
                <a:lnTo>
                  <a:pt x="73280" y="56430"/>
                </a:lnTo>
                <a:lnTo>
                  <a:pt x="73210" y="56500"/>
                </a:lnTo>
                <a:lnTo>
                  <a:pt x="73170" y="56580"/>
                </a:lnTo>
                <a:lnTo>
                  <a:pt x="73180" y="56670"/>
                </a:lnTo>
                <a:lnTo>
                  <a:pt x="73240" y="56820"/>
                </a:lnTo>
                <a:lnTo>
                  <a:pt x="73260" y="56910"/>
                </a:lnTo>
                <a:lnTo>
                  <a:pt x="73250" y="57050"/>
                </a:lnTo>
                <a:lnTo>
                  <a:pt x="73180" y="57120"/>
                </a:lnTo>
                <a:lnTo>
                  <a:pt x="72970" y="57250"/>
                </a:lnTo>
                <a:lnTo>
                  <a:pt x="72920" y="57340"/>
                </a:lnTo>
                <a:lnTo>
                  <a:pt x="72890" y="57440"/>
                </a:lnTo>
                <a:lnTo>
                  <a:pt x="72900" y="57530"/>
                </a:lnTo>
                <a:lnTo>
                  <a:pt x="72910" y="57630"/>
                </a:lnTo>
                <a:lnTo>
                  <a:pt x="72880" y="57760"/>
                </a:lnTo>
                <a:lnTo>
                  <a:pt x="72830" y="57860"/>
                </a:lnTo>
                <a:lnTo>
                  <a:pt x="72740" y="57970"/>
                </a:lnTo>
                <a:lnTo>
                  <a:pt x="72110" y="58550"/>
                </a:lnTo>
                <a:lnTo>
                  <a:pt x="72040" y="58600"/>
                </a:lnTo>
                <a:lnTo>
                  <a:pt x="71540" y="58810"/>
                </a:lnTo>
                <a:lnTo>
                  <a:pt x="71280" y="58970"/>
                </a:lnTo>
                <a:lnTo>
                  <a:pt x="70920" y="59140"/>
                </a:lnTo>
                <a:lnTo>
                  <a:pt x="70840" y="59210"/>
                </a:lnTo>
                <a:lnTo>
                  <a:pt x="70790" y="59300"/>
                </a:lnTo>
                <a:lnTo>
                  <a:pt x="70620" y="59660"/>
                </a:lnTo>
                <a:lnTo>
                  <a:pt x="70210" y="60340"/>
                </a:lnTo>
                <a:lnTo>
                  <a:pt x="70000" y="60780"/>
                </a:lnTo>
                <a:lnTo>
                  <a:pt x="69960" y="60880"/>
                </a:lnTo>
                <a:lnTo>
                  <a:pt x="69950" y="60960"/>
                </a:lnTo>
                <a:lnTo>
                  <a:pt x="69960" y="61040"/>
                </a:lnTo>
                <a:lnTo>
                  <a:pt x="69990" y="61110"/>
                </a:lnTo>
                <a:lnTo>
                  <a:pt x="70370" y="61570"/>
                </a:lnTo>
                <a:lnTo>
                  <a:pt x="70540" y="61810"/>
                </a:lnTo>
                <a:lnTo>
                  <a:pt x="70620" y="61940"/>
                </a:lnTo>
                <a:lnTo>
                  <a:pt x="70670" y="62080"/>
                </a:lnTo>
                <a:lnTo>
                  <a:pt x="70700" y="62250"/>
                </a:lnTo>
                <a:lnTo>
                  <a:pt x="70670" y="62510"/>
                </a:lnTo>
                <a:lnTo>
                  <a:pt x="70370" y="63200"/>
                </a:lnTo>
                <a:lnTo>
                  <a:pt x="70230" y="63430"/>
                </a:lnTo>
                <a:lnTo>
                  <a:pt x="70090" y="63520"/>
                </a:lnTo>
                <a:lnTo>
                  <a:pt x="69980" y="63560"/>
                </a:lnTo>
                <a:lnTo>
                  <a:pt x="69540" y="63580"/>
                </a:lnTo>
                <a:lnTo>
                  <a:pt x="69160" y="63670"/>
                </a:lnTo>
                <a:lnTo>
                  <a:pt x="68820" y="63630"/>
                </a:lnTo>
                <a:lnTo>
                  <a:pt x="68750" y="63690"/>
                </a:lnTo>
                <a:lnTo>
                  <a:pt x="68630" y="63730"/>
                </a:lnTo>
                <a:lnTo>
                  <a:pt x="68560" y="63710"/>
                </a:lnTo>
                <a:lnTo>
                  <a:pt x="68500" y="63670"/>
                </a:lnTo>
                <a:lnTo>
                  <a:pt x="68450" y="63620"/>
                </a:lnTo>
                <a:lnTo>
                  <a:pt x="68350" y="63500"/>
                </a:lnTo>
                <a:lnTo>
                  <a:pt x="68250" y="63420"/>
                </a:lnTo>
                <a:lnTo>
                  <a:pt x="67920" y="63230"/>
                </a:lnTo>
                <a:lnTo>
                  <a:pt x="67930" y="62960"/>
                </a:lnTo>
                <a:lnTo>
                  <a:pt x="67920" y="62870"/>
                </a:lnTo>
                <a:lnTo>
                  <a:pt x="67880" y="62600"/>
                </a:lnTo>
                <a:lnTo>
                  <a:pt x="67810" y="62410"/>
                </a:lnTo>
                <a:lnTo>
                  <a:pt x="67380" y="61550"/>
                </a:lnTo>
                <a:lnTo>
                  <a:pt x="67220" y="61350"/>
                </a:lnTo>
                <a:lnTo>
                  <a:pt x="67100" y="61260"/>
                </a:lnTo>
                <a:lnTo>
                  <a:pt x="66940" y="61330"/>
                </a:lnTo>
                <a:lnTo>
                  <a:pt x="66810" y="61350"/>
                </a:lnTo>
                <a:lnTo>
                  <a:pt x="66750" y="61330"/>
                </a:lnTo>
                <a:lnTo>
                  <a:pt x="66680" y="61290"/>
                </a:lnTo>
                <a:lnTo>
                  <a:pt x="66540" y="61220"/>
                </a:lnTo>
                <a:lnTo>
                  <a:pt x="66360" y="61190"/>
                </a:lnTo>
                <a:lnTo>
                  <a:pt x="66280" y="61160"/>
                </a:lnTo>
                <a:lnTo>
                  <a:pt x="66220" y="61120"/>
                </a:lnTo>
                <a:lnTo>
                  <a:pt x="66170" y="61060"/>
                </a:lnTo>
                <a:lnTo>
                  <a:pt x="66140" y="60990"/>
                </a:lnTo>
                <a:lnTo>
                  <a:pt x="66050" y="60870"/>
                </a:lnTo>
                <a:lnTo>
                  <a:pt x="66010" y="60820"/>
                </a:lnTo>
                <a:lnTo>
                  <a:pt x="65960" y="60750"/>
                </a:lnTo>
                <a:lnTo>
                  <a:pt x="65920" y="60640"/>
                </a:lnTo>
                <a:lnTo>
                  <a:pt x="65890" y="60500"/>
                </a:lnTo>
                <a:lnTo>
                  <a:pt x="65920" y="60290"/>
                </a:lnTo>
                <a:lnTo>
                  <a:pt x="65950" y="60180"/>
                </a:lnTo>
                <a:lnTo>
                  <a:pt x="66000" y="60100"/>
                </a:lnTo>
                <a:lnTo>
                  <a:pt x="66240" y="59810"/>
                </a:lnTo>
                <a:lnTo>
                  <a:pt x="66280" y="59750"/>
                </a:lnTo>
                <a:lnTo>
                  <a:pt x="66320" y="59670"/>
                </a:lnTo>
                <a:lnTo>
                  <a:pt x="66330" y="59610"/>
                </a:lnTo>
                <a:lnTo>
                  <a:pt x="66330" y="59320"/>
                </a:lnTo>
                <a:lnTo>
                  <a:pt x="66290" y="58940"/>
                </a:lnTo>
                <a:lnTo>
                  <a:pt x="66220" y="58620"/>
                </a:lnTo>
                <a:lnTo>
                  <a:pt x="66020" y="58070"/>
                </a:lnTo>
                <a:lnTo>
                  <a:pt x="65820" y="57720"/>
                </a:lnTo>
                <a:lnTo>
                  <a:pt x="65740" y="57630"/>
                </a:lnTo>
                <a:lnTo>
                  <a:pt x="65730" y="57570"/>
                </a:lnTo>
                <a:lnTo>
                  <a:pt x="65730" y="57480"/>
                </a:lnTo>
                <a:lnTo>
                  <a:pt x="65770" y="57330"/>
                </a:lnTo>
                <a:lnTo>
                  <a:pt x="65810" y="57260"/>
                </a:lnTo>
                <a:lnTo>
                  <a:pt x="65860" y="57200"/>
                </a:lnTo>
                <a:lnTo>
                  <a:pt x="65920" y="57190"/>
                </a:lnTo>
                <a:lnTo>
                  <a:pt x="65990" y="57190"/>
                </a:lnTo>
                <a:lnTo>
                  <a:pt x="66060" y="57170"/>
                </a:lnTo>
                <a:lnTo>
                  <a:pt x="66100" y="57120"/>
                </a:lnTo>
                <a:lnTo>
                  <a:pt x="66130" y="57030"/>
                </a:lnTo>
                <a:lnTo>
                  <a:pt x="66120" y="56940"/>
                </a:lnTo>
                <a:lnTo>
                  <a:pt x="66050" y="56840"/>
                </a:lnTo>
                <a:lnTo>
                  <a:pt x="65980" y="56790"/>
                </a:lnTo>
                <a:lnTo>
                  <a:pt x="65710" y="56780"/>
                </a:lnTo>
                <a:lnTo>
                  <a:pt x="65590" y="56660"/>
                </a:lnTo>
                <a:lnTo>
                  <a:pt x="65040" y="56460"/>
                </a:lnTo>
                <a:lnTo>
                  <a:pt x="65000" y="56410"/>
                </a:lnTo>
                <a:lnTo>
                  <a:pt x="65020" y="56360"/>
                </a:lnTo>
                <a:lnTo>
                  <a:pt x="65110" y="56330"/>
                </a:lnTo>
                <a:lnTo>
                  <a:pt x="65200" y="56330"/>
                </a:lnTo>
                <a:lnTo>
                  <a:pt x="65390" y="56370"/>
                </a:lnTo>
                <a:lnTo>
                  <a:pt x="66510" y="56340"/>
                </a:lnTo>
                <a:lnTo>
                  <a:pt x="66580" y="56300"/>
                </a:lnTo>
                <a:lnTo>
                  <a:pt x="66630" y="56230"/>
                </a:lnTo>
                <a:lnTo>
                  <a:pt x="66660" y="56120"/>
                </a:lnTo>
                <a:lnTo>
                  <a:pt x="66710" y="55960"/>
                </a:lnTo>
                <a:lnTo>
                  <a:pt x="66760" y="55860"/>
                </a:lnTo>
                <a:lnTo>
                  <a:pt x="66790" y="55780"/>
                </a:lnTo>
                <a:lnTo>
                  <a:pt x="66770" y="55700"/>
                </a:lnTo>
                <a:lnTo>
                  <a:pt x="66670" y="55620"/>
                </a:lnTo>
                <a:lnTo>
                  <a:pt x="66570" y="55600"/>
                </a:lnTo>
                <a:lnTo>
                  <a:pt x="66390" y="55590"/>
                </a:lnTo>
                <a:lnTo>
                  <a:pt x="66320" y="55580"/>
                </a:lnTo>
                <a:lnTo>
                  <a:pt x="66250" y="55540"/>
                </a:lnTo>
                <a:lnTo>
                  <a:pt x="66190" y="55500"/>
                </a:lnTo>
                <a:lnTo>
                  <a:pt x="66140" y="55450"/>
                </a:lnTo>
                <a:lnTo>
                  <a:pt x="66140" y="55390"/>
                </a:lnTo>
                <a:lnTo>
                  <a:pt x="66200" y="55320"/>
                </a:lnTo>
                <a:lnTo>
                  <a:pt x="66570" y="55040"/>
                </a:lnTo>
                <a:lnTo>
                  <a:pt x="66680" y="54940"/>
                </a:lnTo>
                <a:lnTo>
                  <a:pt x="66730" y="54880"/>
                </a:lnTo>
                <a:lnTo>
                  <a:pt x="66760" y="54760"/>
                </a:lnTo>
                <a:lnTo>
                  <a:pt x="66770" y="54610"/>
                </a:lnTo>
                <a:lnTo>
                  <a:pt x="66780" y="54330"/>
                </a:lnTo>
                <a:lnTo>
                  <a:pt x="66810" y="54200"/>
                </a:lnTo>
                <a:lnTo>
                  <a:pt x="66870" y="54120"/>
                </a:lnTo>
                <a:lnTo>
                  <a:pt x="66970" y="54050"/>
                </a:lnTo>
                <a:lnTo>
                  <a:pt x="67010" y="54000"/>
                </a:lnTo>
                <a:lnTo>
                  <a:pt x="67040" y="53900"/>
                </a:lnTo>
                <a:lnTo>
                  <a:pt x="67050" y="53720"/>
                </a:lnTo>
                <a:lnTo>
                  <a:pt x="67090" y="53630"/>
                </a:lnTo>
                <a:lnTo>
                  <a:pt x="67140" y="53560"/>
                </a:lnTo>
                <a:lnTo>
                  <a:pt x="67100" y="53430"/>
                </a:lnTo>
                <a:lnTo>
                  <a:pt x="66950" y="53210"/>
                </a:lnTo>
                <a:lnTo>
                  <a:pt x="66000" y="52300"/>
                </a:lnTo>
                <a:lnTo>
                  <a:pt x="65950" y="52220"/>
                </a:lnTo>
                <a:lnTo>
                  <a:pt x="65960" y="51980"/>
                </a:lnTo>
                <a:lnTo>
                  <a:pt x="66150" y="51500"/>
                </a:lnTo>
                <a:lnTo>
                  <a:pt x="66290" y="51340"/>
                </a:lnTo>
                <a:lnTo>
                  <a:pt x="67430" y="50340"/>
                </a:lnTo>
                <a:lnTo>
                  <a:pt x="67560" y="50290"/>
                </a:lnTo>
                <a:lnTo>
                  <a:pt x="67660" y="50290"/>
                </a:lnTo>
                <a:lnTo>
                  <a:pt x="67740" y="50320"/>
                </a:lnTo>
                <a:lnTo>
                  <a:pt x="67870" y="50340"/>
                </a:lnTo>
                <a:lnTo>
                  <a:pt x="68100" y="50290"/>
                </a:lnTo>
                <a:lnTo>
                  <a:pt x="68230" y="50300"/>
                </a:lnTo>
                <a:lnTo>
                  <a:pt x="68310" y="50340"/>
                </a:lnTo>
                <a:lnTo>
                  <a:pt x="68350" y="50400"/>
                </a:lnTo>
                <a:lnTo>
                  <a:pt x="68380" y="50470"/>
                </a:lnTo>
                <a:lnTo>
                  <a:pt x="68420" y="50540"/>
                </a:lnTo>
                <a:lnTo>
                  <a:pt x="68460" y="50610"/>
                </a:lnTo>
                <a:lnTo>
                  <a:pt x="68630" y="50750"/>
                </a:lnTo>
                <a:lnTo>
                  <a:pt x="68660" y="50770"/>
                </a:lnTo>
                <a:lnTo>
                  <a:pt x="68680" y="50810"/>
                </a:lnTo>
                <a:lnTo>
                  <a:pt x="68710" y="50880"/>
                </a:lnTo>
                <a:lnTo>
                  <a:pt x="68740" y="51040"/>
                </a:lnTo>
                <a:lnTo>
                  <a:pt x="68760" y="51110"/>
                </a:lnTo>
                <a:lnTo>
                  <a:pt x="68780" y="51150"/>
                </a:lnTo>
                <a:lnTo>
                  <a:pt x="68820" y="51190"/>
                </a:lnTo>
                <a:lnTo>
                  <a:pt x="68950" y="51270"/>
                </a:lnTo>
                <a:lnTo>
                  <a:pt x="69150" y="51340"/>
                </a:lnTo>
                <a:lnTo>
                  <a:pt x="69540" y="51390"/>
                </a:lnTo>
                <a:lnTo>
                  <a:pt x="69670" y="51370"/>
                </a:lnTo>
                <a:lnTo>
                  <a:pt x="69750" y="51330"/>
                </a:lnTo>
                <a:lnTo>
                  <a:pt x="69780" y="51280"/>
                </a:lnTo>
                <a:lnTo>
                  <a:pt x="69830" y="51180"/>
                </a:lnTo>
                <a:lnTo>
                  <a:pt x="69850" y="51120"/>
                </a:lnTo>
                <a:lnTo>
                  <a:pt x="69900" y="51050"/>
                </a:lnTo>
                <a:lnTo>
                  <a:pt x="69990" y="50970"/>
                </a:lnTo>
                <a:lnTo>
                  <a:pt x="70200" y="50860"/>
                </a:lnTo>
                <a:lnTo>
                  <a:pt x="70410" y="50830"/>
                </a:lnTo>
                <a:lnTo>
                  <a:pt x="71390" y="50990"/>
                </a:lnTo>
                <a:lnTo>
                  <a:pt x="71530" y="51070"/>
                </a:lnTo>
                <a:lnTo>
                  <a:pt x="71700" y="51220"/>
                </a:lnTo>
                <a:lnTo>
                  <a:pt x="71750" y="51270"/>
                </a:lnTo>
                <a:lnTo>
                  <a:pt x="71840" y="51320"/>
                </a:lnTo>
                <a:lnTo>
                  <a:pt x="71960" y="51360"/>
                </a:lnTo>
                <a:lnTo>
                  <a:pt x="72370" y="51410"/>
                </a:lnTo>
                <a:lnTo>
                  <a:pt x="72570" y="51470"/>
                </a:lnTo>
                <a:lnTo>
                  <a:pt x="72870" y="51620"/>
                </a:lnTo>
                <a:lnTo>
                  <a:pt x="72960" y="51620"/>
                </a:lnTo>
                <a:lnTo>
                  <a:pt x="73060" y="51580"/>
                </a:lnTo>
                <a:lnTo>
                  <a:pt x="73310" y="51430"/>
                </a:lnTo>
                <a:lnTo>
                  <a:pt x="73420" y="51410"/>
                </a:lnTo>
                <a:lnTo>
                  <a:pt x="73510" y="51430"/>
                </a:lnTo>
                <a:lnTo>
                  <a:pt x="73570" y="51470"/>
                </a:lnTo>
                <a:lnTo>
                  <a:pt x="73790" y="51570"/>
                </a:lnTo>
                <a:lnTo>
                  <a:pt x="74450" y="5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