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Ker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530" y="76580"/>
                </a:moveTo>
                <a:lnTo>
                  <a:pt x="36570" y="76810"/>
                </a:lnTo>
                <a:lnTo>
                  <a:pt x="36540" y="76860"/>
                </a:lnTo>
                <a:lnTo>
                  <a:pt x="36020" y="77370"/>
                </a:lnTo>
                <a:lnTo>
                  <a:pt x="35910" y="77560"/>
                </a:lnTo>
                <a:lnTo>
                  <a:pt x="35860" y="77740"/>
                </a:lnTo>
                <a:lnTo>
                  <a:pt x="35840" y="77960"/>
                </a:lnTo>
                <a:lnTo>
                  <a:pt x="35850" y="78080"/>
                </a:lnTo>
                <a:lnTo>
                  <a:pt x="35870" y="78180"/>
                </a:lnTo>
                <a:lnTo>
                  <a:pt x="35940" y="78320"/>
                </a:lnTo>
                <a:lnTo>
                  <a:pt x="35990" y="78400"/>
                </a:lnTo>
                <a:lnTo>
                  <a:pt x="36040" y="78520"/>
                </a:lnTo>
                <a:lnTo>
                  <a:pt x="36160" y="78730"/>
                </a:lnTo>
                <a:lnTo>
                  <a:pt x="36190" y="78800"/>
                </a:lnTo>
                <a:lnTo>
                  <a:pt x="36240" y="78960"/>
                </a:lnTo>
                <a:lnTo>
                  <a:pt x="36480" y="80190"/>
                </a:lnTo>
                <a:lnTo>
                  <a:pt x="36800" y="81170"/>
                </a:lnTo>
                <a:lnTo>
                  <a:pt x="36880" y="81310"/>
                </a:lnTo>
                <a:lnTo>
                  <a:pt x="36900" y="81340"/>
                </a:lnTo>
                <a:lnTo>
                  <a:pt x="36940" y="81380"/>
                </a:lnTo>
                <a:lnTo>
                  <a:pt x="36990" y="81410"/>
                </a:lnTo>
                <a:lnTo>
                  <a:pt x="37040" y="81430"/>
                </a:lnTo>
                <a:lnTo>
                  <a:pt x="37060" y="81460"/>
                </a:lnTo>
                <a:lnTo>
                  <a:pt x="37050" y="81520"/>
                </a:lnTo>
                <a:lnTo>
                  <a:pt x="37020" y="81610"/>
                </a:lnTo>
                <a:lnTo>
                  <a:pt x="36990" y="81650"/>
                </a:lnTo>
                <a:lnTo>
                  <a:pt x="36930" y="81710"/>
                </a:lnTo>
                <a:lnTo>
                  <a:pt x="36810" y="81780"/>
                </a:lnTo>
                <a:lnTo>
                  <a:pt x="36740" y="81880"/>
                </a:lnTo>
                <a:lnTo>
                  <a:pt x="36680" y="82040"/>
                </a:lnTo>
                <a:lnTo>
                  <a:pt x="36630" y="82400"/>
                </a:lnTo>
                <a:lnTo>
                  <a:pt x="36640" y="82580"/>
                </a:lnTo>
                <a:lnTo>
                  <a:pt x="36680" y="82690"/>
                </a:lnTo>
                <a:lnTo>
                  <a:pt x="36740" y="82720"/>
                </a:lnTo>
                <a:lnTo>
                  <a:pt x="36910" y="82750"/>
                </a:lnTo>
                <a:lnTo>
                  <a:pt x="36990" y="82780"/>
                </a:lnTo>
                <a:lnTo>
                  <a:pt x="37050" y="82810"/>
                </a:lnTo>
                <a:lnTo>
                  <a:pt x="37280" y="82990"/>
                </a:lnTo>
                <a:lnTo>
                  <a:pt x="37570" y="83120"/>
                </a:lnTo>
                <a:lnTo>
                  <a:pt x="37760" y="83160"/>
                </a:lnTo>
                <a:lnTo>
                  <a:pt x="37810" y="83180"/>
                </a:lnTo>
                <a:lnTo>
                  <a:pt x="37860" y="83220"/>
                </a:lnTo>
                <a:lnTo>
                  <a:pt x="37880" y="83300"/>
                </a:lnTo>
                <a:lnTo>
                  <a:pt x="37870" y="83390"/>
                </a:lnTo>
                <a:lnTo>
                  <a:pt x="37840" y="83470"/>
                </a:lnTo>
                <a:lnTo>
                  <a:pt x="37780" y="83560"/>
                </a:lnTo>
                <a:lnTo>
                  <a:pt x="37710" y="83620"/>
                </a:lnTo>
                <a:lnTo>
                  <a:pt x="37630" y="83640"/>
                </a:lnTo>
                <a:lnTo>
                  <a:pt x="37460" y="83620"/>
                </a:lnTo>
                <a:lnTo>
                  <a:pt x="37380" y="83620"/>
                </a:lnTo>
                <a:lnTo>
                  <a:pt x="36290" y="83940"/>
                </a:lnTo>
                <a:lnTo>
                  <a:pt x="36100" y="84060"/>
                </a:lnTo>
                <a:lnTo>
                  <a:pt x="36050" y="84100"/>
                </a:lnTo>
                <a:lnTo>
                  <a:pt x="35910" y="84260"/>
                </a:lnTo>
                <a:lnTo>
                  <a:pt x="35780" y="84340"/>
                </a:lnTo>
                <a:lnTo>
                  <a:pt x="35570" y="84430"/>
                </a:lnTo>
                <a:lnTo>
                  <a:pt x="35500" y="84490"/>
                </a:lnTo>
                <a:lnTo>
                  <a:pt x="35430" y="84560"/>
                </a:lnTo>
                <a:lnTo>
                  <a:pt x="35360" y="84680"/>
                </a:lnTo>
                <a:lnTo>
                  <a:pt x="35340" y="84770"/>
                </a:lnTo>
                <a:lnTo>
                  <a:pt x="35350" y="84860"/>
                </a:lnTo>
                <a:lnTo>
                  <a:pt x="35380" y="84920"/>
                </a:lnTo>
                <a:lnTo>
                  <a:pt x="35420" y="84980"/>
                </a:lnTo>
                <a:lnTo>
                  <a:pt x="35570" y="85150"/>
                </a:lnTo>
                <a:lnTo>
                  <a:pt x="35610" y="85220"/>
                </a:lnTo>
                <a:lnTo>
                  <a:pt x="35730" y="85630"/>
                </a:lnTo>
                <a:lnTo>
                  <a:pt x="35730" y="85740"/>
                </a:lnTo>
                <a:lnTo>
                  <a:pt x="35710" y="85840"/>
                </a:lnTo>
                <a:lnTo>
                  <a:pt x="35650" y="85930"/>
                </a:lnTo>
                <a:lnTo>
                  <a:pt x="35490" y="86110"/>
                </a:lnTo>
                <a:lnTo>
                  <a:pt x="35370" y="86270"/>
                </a:lnTo>
                <a:lnTo>
                  <a:pt x="35270" y="86440"/>
                </a:lnTo>
                <a:lnTo>
                  <a:pt x="35080" y="86670"/>
                </a:lnTo>
                <a:lnTo>
                  <a:pt x="34990" y="86720"/>
                </a:lnTo>
                <a:lnTo>
                  <a:pt x="34830" y="86770"/>
                </a:lnTo>
                <a:lnTo>
                  <a:pt x="34760" y="86800"/>
                </a:lnTo>
                <a:lnTo>
                  <a:pt x="34640" y="86880"/>
                </a:lnTo>
                <a:lnTo>
                  <a:pt x="34560" y="86910"/>
                </a:lnTo>
                <a:lnTo>
                  <a:pt x="34290" y="86940"/>
                </a:lnTo>
                <a:lnTo>
                  <a:pt x="34150" y="86990"/>
                </a:lnTo>
                <a:lnTo>
                  <a:pt x="33830" y="87180"/>
                </a:lnTo>
                <a:lnTo>
                  <a:pt x="33750" y="87250"/>
                </a:lnTo>
                <a:lnTo>
                  <a:pt x="33660" y="87370"/>
                </a:lnTo>
                <a:lnTo>
                  <a:pt x="33530" y="87630"/>
                </a:lnTo>
                <a:lnTo>
                  <a:pt x="33440" y="87760"/>
                </a:lnTo>
                <a:lnTo>
                  <a:pt x="33370" y="87840"/>
                </a:lnTo>
                <a:lnTo>
                  <a:pt x="33300" y="87870"/>
                </a:lnTo>
                <a:lnTo>
                  <a:pt x="33220" y="87890"/>
                </a:lnTo>
                <a:lnTo>
                  <a:pt x="32870" y="87930"/>
                </a:lnTo>
                <a:lnTo>
                  <a:pt x="32610" y="88000"/>
                </a:lnTo>
                <a:lnTo>
                  <a:pt x="32460" y="88020"/>
                </a:lnTo>
                <a:lnTo>
                  <a:pt x="32380" y="88010"/>
                </a:lnTo>
                <a:lnTo>
                  <a:pt x="32220" y="87970"/>
                </a:lnTo>
                <a:lnTo>
                  <a:pt x="32040" y="87960"/>
                </a:lnTo>
                <a:lnTo>
                  <a:pt x="31200" y="88120"/>
                </a:lnTo>
                <a:lnTo>
                  <a:pt x="31140" y="88150"/>
                </a:lnTo>
                <a:lnTo>
                  <a:pt x="31060" y="88210"/>
                </a:lnTo>
                <a:lnTo>
                  <a:pt x="30640" y="88730"/>
                </a:lnTo>
                <a:lnTo>
                  <a:pt x="30530" y="88830"/>
                </a:lnTo>
                <a:lnTo>
                  <a:pt x="30460" y="88890"/>
                </a:lnTo>
                <a:lnTo>
                  <a:pt x="30390" y="88920"/>
                </a:lnTo>
                <a:lnTo>
                  <a:pt x="30310" y="88940"/>
                </a:lnTo>
                <a:lnTo>
                  <a:pt x="29940" y="88940"/>
                </a:lnTo>
                <a:lnTo>
                  <a:pt x="29860" y="88960"/>
                </a:lnTo>
                <a:lnTo>
                  <a:pt x="29790" y="88990"/>
                </a:lnTo>
                <a:lnTo>
                  <a:pt x="29670" y="89070"/>
                </a:lnTo>
                <a:lnTo>
                  <a:pt x="29610" y="89120"/>
                </a:lnTo>
                <a:lnTo>
                  <a:pt x="28940" y="89970"/>
                </a:lnTo>
                <a:lnTo>
                  <a:pt x="28880" y="90010"/>
                </a:lnTo>
                <a:lnTo>
                  <a:pt x="28810" y="90050"/>
                </a:lnTo>
                <a:lnTo>
                  <a:pt x="28730" y="90070"/>
                </a:lnTo>
                <a:lnTo>
                  <a:pt x="28550" y="90080"/>
                </a:lnTo>
                <a:lnTo>
                  <a:pt x="28320" y="90130"/>
                </a:lnTo>
                <a:lnTo>
                  <a:pt x="28250" y="90120"/>
                </a:lnTo>
                <a:lnTo>
                  <a:pt x="28210" y="90060"/>
                </a:lnTo>
                <a:lnTo>
                  <a:pt x="28200" y="89980"/>
                </a:lnTo>
                <a:lnTo>
                  <a:pt x="28220" y="89910"/>
                </a:lnTo>
                <a:lnTo>
                  <a:pt x="28270" y="89760"/>
                </a:lnTo>
                <a:lnTo>
                  <a:pt x="28280" y="89680"/>
                </a:lnTo>
                <a:lnTo>
                  <a:pt x="28260" y="89610"/>
                </a:lnTo>
                <a:lnTo>
                  <a:pt x="28210" y="89560"/>
                </a:lnTo>
                <a:lnTo>
                  <a:pt x="28080" y="89480"/>
                </a:lnTo>
                <a:lnTo>
                  <a:pt x="28060" y="89420"/>
                </a:lnTo>
                <a:lnTo>
                  <a:pt x="28060" y="89350"/>
                </a:lnTo>
                <a:lnTo>
                  <a:pt x="28070" y="89270"/>
                </a:lnTo>
                <a:lnTo>
                  <a:pt x="28070" y="89190"/>
                </a:lnTo>
                <a:lnTo>
                  <a:pt x="28030" y="89030"/>
                </a:lnTo>
                <a:lnTo>
                  <a:pt x="27960" y="88910"/>
                </a:lnTo>
                <a:lnTo>
                  <a:pt x="27910" y="88840"/>
                </a:lnTo>
                <a:lnTo>
                  <a:pt x="27820" y="88750"/>
                </a:lnTo>
                <a:lnTo>
                  <a:pt x="27730" y="88680"/>
                </a:lnTo>
                <a:lnTo>
                  <a:pt x="27680" y="88620"/>
                </a:lnTo>
                <a:lnTo>
                  <a:pt x="27740" y="88530"/>
                </a:lnTo>
                <a:lnTo>
                  <a:pt x="27770" y="88160"/>
                </a:lnTo>
                <a:lnTo>
                  <a:pt x="27950" y="88290"/>
                </a:lnTo>
                <a:lnTo>
                  <a:pt x="28190" y="88330"/>
                </a:lnTo>
                <a:lnTo>
                  <a:pt x="28710" y="88310"/>
                </a:lnTo>
                <a:lnTo>
                  <a:pt x="28710" y="88160"/>
                </a:lnTo>
                <a:lnTo>
                  <a:pt x="28600" y="88140"/>
                </a:lnTo>
                <a:lnTo>
                  <a:pt x="28330" y="88010"/>
                </a:lnTo>
                <a:lnTo>
                  <a:pt x="28330" y="87880"/>
                </a:lnTo>
                <a:lnTo>
                  <a:pt x="28520" y="87750"/>
                </a:lnTo>
                <a:lnTo>
                  <a:pt x="28870" y="87340"/>
                </a:lnTo>
                <a:lnTo>
                  <a:pt x="29140" y="87190"/>
                </a:lnTo>
                <a:lnTo>
                  <a:pt x="29300" y="86890"/>
                </a:lnTo>
                <a:lnTo>
                  <a:pt x="29370" y="86800"/>
                </a:lnTo>
                <a:lnTo>
                  <a:pt x="29480" y="86770"/>
                </a:lnTo>
                <a:lnTo>
                  <a:pt x="29840" y="86800"/>
                </a:lnTo>
                <a:lnTo>
                  <a:pt x="30280" y="86660"/>
                </a:lnTo>
                <a:lnTo>
                  <a:pt x="31090" y="86200"/>
                </a:lnTo>
                <a:lnTo>
                  <a:pt x="31530" y="86060"/>
                </a:lnTo>
                <a:lnTo>
                  <a:pt x="31530" y="85890"/>
                </a:lnTo>
                <a:lnTo>
                  <a:pt x="30530" y="86020"/>
                </a:lnTo>
                <a:lnTo>
                  <a:pt x="29090" y="86570"/>
                </a:lnTo>
                <a:lnTo>
                  <a:pt x="28830" y="86730"/>
                </a:lnTo>
                <a:lnTo>
                  <a:pt x="28710" y="86870"/>
                </a:lnTo>
                <a:lnTo>
                  <a:pt x="28630" y="87020"/>
                </a:lnTo>
                <a:lnTo>
                  <a:pt x="28170" y="87020"/>
                </a:lnTo>
                <a:lnTo>
                  <a:pt x="27960" y="87090"/>
                </a:lnTo>
                <a:lnTo>
                  <a:pt x="28050" y="87250"/>
                </a:lnTo>
                <a:lnTo>
                  <a:pt x="27640" y="87520"/>
                </a:lnTo>
                <a:lnTo>
                  <a:pt x="27490" y="87560"/>
                </a:lnTo>
                <a:lnTo>
                  <a:pt x="27510" y="87450"/>
                </a:lnTo>
                <a:lnTo>
                  <a:pt x="27550" y="87200"/>
                </a:lnTo>
                <a:lnTo>
                  <a:pt x="27580" y="87090"/>
                </a:lnTo>
                <a:lnTo>
                  <a:pt x="27380" y="87090"/>
                </a:lnTo>
                <a:lnTo>
                  <a:pt x="27270" y="87180"/>
                </a:lnTo>
                <a:lnTo>
                  <a:pt x="27190" y="87300"/>
                </a:lnTo>
                <a:lnTo>
                  <a:pt x="27110" y="87390"/>
                </a:lnTo>
                <a:lnTo>
                  <a:pt x="26940" y="87450"/>
                </a:lnTo>
                <a:lnTo>
                  <a:pt x="26610" y="87500"/>
                </a:lnTo>
                <a:lnTo>
                  <a:pt x="26450" y="87560"/>
                </a:lnTo>
                <a:lnTo>
                  <a:pt x="25850" y="88040"/>
                </a:lnTo>
                <a:lnTo>
                  <a:pt x="25540" y="88180"/>
                </a:lnTo>
                <a:lnTo>
                  <a:pt x="25230" y="88010"/>
                </a:lnTo>
                <a:lnTo>
                  <a:pt x="24950" y="88310"/>
                </a:lnTo>
                <a:lnTo>
                  <a:pt x="24600" y="88590"/>
                </a:lnTo>
                <a:lnTo>
                  <a:pt x="24240" y="88810"/>
                </a:lnTo>
                <a:lnTo>
                  <a:pt x="23900" y="88920"/>
                </a:lnTo>
                <a:lnTo>
                  <a:pt x="23980" y="88630"/>
                </a:lnTo>
                <a:lnTo>
                  <a:pt x="22680" y="88010"/>
                </a:lnTo>
                <a:lnTo>
                  <a:pt x="23210" y="87850"/>
                </a:lnTo>
                <a:lnTo>
                  <a:pt x="23330" y="87310"/>
                </a:lnTo>
                <a:lnTo>
                  <a:pt x="23100" y="86750"/>
                </a:lnTo>
                <a:lnTo>
                  <a:pt x="22540" y="86480"/>
                </a:lnTo>
                <a:lnTo>
                  <a:pt x="22390" y="86600"/>
                </a:lnTo>
                <a:lnTo>
                  <a:pt x="22040" y="87130"/>
                </a:lnTo>
                <a:lnTo>
                  <a:pt x="21880" y="87250"/>
                </a:lnTo>
                <a:lnTo>
                  <a:pt x="21720" y="87340"/>
                </a:lnTo>
                <a:lnTo>
                  <a:pt x="21290" y="87740"/>
                </a:lnTo>
                <a:lnTo>
                  <a:pt x="21080" y="87880"/>
                </a:lnTo>
                <a:lnTo>
                  <a:pt x="21010" y="87590"/>
                </a:lnTo>
                <a:lnTo>
                  <a:pt x="21170" y="86940"/>
                </a:lnTo>
                <a:lnTo>
                  <a:pt x="21080" y="86650"/>
                </a:lnTo>
                <a:lnTo>
                  <a:pt x="20880" y="86600"/>
                </a:lnTo>
                <a:lnTo>
                  <a:pt x="20600" y="86630"/>
                </a:lnTo>
                <a:lnTo>
                  <a:pt x="20420" y="86590"/>
                </a:lnTo>
                <a:lnTo>
                  <a:pt x="20520" y="86340"/>
                </a:lnTo>
                <a:lnTo>
                  <a:pt x="20510" y="86240"/>
                </a:lnTo>
                <a:lnTo>
                  <a:pt x="20480" y="86210"/>
                </a:lnTo>
                <a:lnTo>
                  <a:pt x="20450" y="86210"/>
                </a:lnTo>
                <a:lnTo>
                  <a:pt x="20430" y="86190"/>
                </a:lnTo>
                <a:lnTo>
                  <a:pt x="20450" y="86110"/>
                </a:lnTo>
                <a:lnTo>
                  <a:pt x="20480" y="86060"/>
                </a:lnTo>
                <a:lnTo>
                  <a:pt x="20510" y="86000"/>
                </a:lnTo>
                <a:lnTo>
                  <a:pt x="20520" y="85890"/>
                </a:lnTo>
                <a:lnTo>
                  <a:pt x="20470" y="85880"/>
                </a:lnTo>
                <a:lnTo>
                  <a:pt x="20380" y="85890"/>
                </a:lnTo>
                <a:lnTo>
                  <a:pt x="20330" y="85890"/>
                </a:lnTo>
                <a:lnTo>
                  <a:pt x="20330" y="85740"/>
                </a:lnTo>
                <a:lnTo>
                  <a:pt x="20780" y="85680"/>
                </a:lnTo>
                <a:lnTo>
                  <a:pt x="21930" y="85270"/>
                </a:lnTo>
                <a:lnTo>
                  <a:pt x="22160" y="85270"/>
                </a:lnTo>
                <a:lnTo>
                  <a:pt x="22280" y="85200"/>
                </a:lnTo>
                <a:lnTo>
                  <a:pt x="22320" y="85050"/>
                </a:lnTo>
                <a:lnTo>
                  <a:pt x="22310" y="84890"/>
                </a:lnTo>
                <a:lnTo>
                  <a:pt x="22260" y="84820"/>
                </a:lnTo>
                <a:lnTo>
                  <a:pt x="22070" y="84710"/>
                </a:lnTo>
                <a:lnTo>
                  <a:pt x="21950" y="84460"/>
                </a:lnTo>
                <a:lnTo>
                  <a:pt x="21810" y="84240"/>
                </a:lnTo>
                <a:lnTo>
                  <a:pt x="21550" y="84200"/>
                </a:lnTo>
                <a:lnTo>
                  <a:pt x="21550" y="84060"/>
                </a:lnTo>
                <a:lnTo>
                  <a:pt x="21710" y="83960"/>
                </a:lnTo>
                <a:lnTo>
                  <a:pt x="22050" y="83840"/>
                </a:lnTo>
                <a:lnTo>
                  <a:pt x="22220" y="83750"/>
                </a:lnTo>
                <a:lnTo>
                  <a:pt x="22110" y="83420"/>
                </a:lnTo>
                <a:lnTo>
                  <a:pt x="22390" y="83270"/>
                </a:lnTo>
                <a:lnTo>
                  <a:pt x="22780" y="83190"/>
                </a:lnTo>
                <a:lnTo>
                  <a:pt x="23130" y="82940"/>
                </a:lnTo>
                <a:lnTo>
                  <a:pt x="24010" y="82530"/>
                </a:lnTo>
                <a:lnTo>
                  <a:pt x="25310" y="82250"/>
                </a:lnTo>
                <a:lnTo>
                  <a:pt x="25870" y="81910"/>
                </a:lnTo>
                <a:lnTo>
                  <a:pt x="26160" y="81150"/>
                </a:lnTo>
                <a:lnTo>
                  <a:pt x="26270" y="81150"/>
                </a:lnTo>
                <a:lnTo>
                  <a:pt x="26260" y="81560"/>
                </a:lnTo>
                <a:lnTo>
                  <a:pt x="26390" y="81730"/>
                </a:lnTo>
                <a:lnTo>
                  <a:pt x="26590" y="81770"/>
                </a:lnTo>
                <a:lnTo>
                  <a:pt x="26780" y="81760"/>
                </a:lnTo>
                <a:lnTo>
                  <a:pt x="26730" y="81560"/>
                </a:lnTo>
                <a:lnTo>
                  <a:pt x="27020" y="80240"/>
                </a:lnTo>
                <a:lnTo>
                  <a:pt x="27450" y="80490"/>
                </a:lnTo>
                <a:lnTo>
                  <a:pt x="27880" y="80510"/>
                </a:lnTo>
                <a:lnTo>
                  <a:pt x="28900" y="80380"/>
                </a:lnTo>
                <a:lnTo>
                  <a:pt x="28800" y="80290"/>
                </a:lnTo>
                <a:lnTo>
                  <a:pt x="28690" y="80140"/>
                </a:lnTo>
                <a:lnTo>
                  <a:pt x="28610" y="80070"/>
                </a:lnTo>
                <a:lnTo>
                  <a:pt x="29090" y="79760"/>
                </a:lnTo>
                <a:lnTo>
                  <a:pt x="26360" y="79920"/>
                </a:lnTo>
                <a:lnTo>
                  <a:pt x="26540" y="80380"/>
                </a:lnTo>
                <a:lnTo>
                  <a:pt x="26450" y="80630"/>
                </a:lnTo>
                <a:lnTo>
                  <a:pt x="26390" y="80730"/>
                </a:lnTo>
                <a:lnTo>
                  <a:pt x="26310" y="80370"/>
                </a:lnTo>
                <a:lnTo>
                  <a:pt x="26170" y="80220"/>
                </a:lnTo>
                <a:lnTo>
                  <a:pt x="25990" y="80130"/>
                </a:lnTo>
                <a:lnTo>
                  <a:pt x="25800" y="80070"/>
                </a:lnTo>
                <a:lnTo>
                  <a:pt x="25380" y="80040"/>
                </a:lnTo>
                <a:lnTo>
                  <a:pt x="23530" y="80510"/>
                </a:lnTo>
                <a:lnTo>
                  <a:pt x="23210" y="80720"/>
                </a:lnTo>
                <a:lnTo>
                  <a:pt x="23060" y="80580"/>
                </a:lnTo>
                <a:lnTo>
                  <a:pt x="22920" y="80370"/>
                </a:lnTo>
                <a:lnTo>
                  <a:pt x="22780" y="80240"/>
                </a:lnTo>
                <a:lnTo>
                  <a:pt x="22640" y="80290"/>
                </a:lnTo>
                <a:lnTo>
                  <a:pt x="22540" y="80430"/>
                </a:lnTo>
                <a:lnTo>
                  <a:pt x="22440" y="80490"/>
                </a:lnTo>
                <a:lnTo>
                  <a:pt x="22090" y="80130"/>
                </a:lnTo>
                <a:lnTo>
                  <a:pt x="21930" y="80120"/>
                </a:lnTo>
                <a:lnTo>
                  <a:pt x="21550" y="80240"/>
                </a:lnTo>
                <a:lnTo>
                  <a:pt x="21550" y="80380"/>
                </a:lnTo>
                <a:lnTo>
                  <a:pt x="21690" y="80380"/>
                </a:lnTo>
                <a:lnTo>
                  <a:pt x="21800" y="80410"/>
                </a:lnTo>
                <a:lnTo>
                  <a:pt x="22030" y="80530"/>
                </a:lnTo>
                <a:lnTo>
                  <a:pt x="22030" y="80670"/>
                </a:lnTo>
                <a:lnTo>
                  <a:pt x="21680" y="80610"/>
                </a:lnTo>
                <a:lnTo>
                  <a:pt x="21030" y="80380"/>
                </a:lnTo>
                <a:lnTo>
                  <a:pt x="20710" y="80380"/>
                </a:lnTo>
                <a:lnTo>
                  <a:pt x="20720" y="80530"/>
                </a:lnTo>
                <a:lnTo>
                  <a:pt x="20760" y="80600"/>
                </a:lnTo>
                <a:lnTo>
                  <a:pt x="20900" y="80670"/>
                </a:lnTo>
                <a:lnTo>
                  <a:pt x="20600" y="80680"/>
                </a:lnTo>
                <a:lnTo>
                  <a:pt x="20060" y="80940"/>
                </a:lnTo>
                <a:lnTo>
                  <a:pt x="19770" y="80990"/>
                </a:lnTo>
                <a:lnTo>
                  <a:pt x="19440" y="80860"/>
                </a:lnTo>
                <a:lnTo>
                  <a:pt x="19340" y="80590"/>
                </a:lnTo>
                <a:lnTo>
                  <a:pt x="19320" y="80210"/>
                </a:lnTo>
                <a:lnTo>
                  <a:pt x="19200" y="79760"/>
                </a:lnTo>
                <a:lnTo>
                  <a:pt x="19320" y="79700"/>
                </a:lnTo>
                <a:lnTo>
                  <a:pt x="19570" y="79460"/>
                </a:lnTo>
                <a:lnTo>
                  <a:pt x="19570" y="79320"/>
                </a:lnTo>
                <a:lnTo>
                  <a:pt x="19430" y="79140"/>
                </a:lnTo>
                <a:lnTo>
                  <a:pt x="19590" y="78940"/>
                </a:lnTo>
                <a:lnTo>
                  <a:pt x="19880" y="78770"/>
                </a:lnTo>
                <a:lnTo>
                  <a:pt x="20140" y="78700"/>
                </a:lnTo>
                <a:lnTo>
                  <a:pt x="20040" y="79000"/>
                </a:lnTo>
                <a:lnTo>
                  <a:pt x="20350" y="79260"/>
                </a:lnTo>
                <a:lnTo>
                  <a:pt x="20520" y="79320"/>
                </a:lnTo>
                <a:lnTo>
                  <a:pt x="20660" y="79240"/>
                </a:lnTo>
                <a:lnTo>
                  <a:pt x="20690" y="79060"/>
                </a:lnTo>
                <a:lnTo>
                  <a:pt x="20650" y="78900"/>
                </a:lnTo>
                <a:lnTo>
                  <a:pt x="20640" y="78740"/>
                </a:lnTo>
                <a:lnTo>
                  <a:pt x="20800" y="78540"/>
                </a:lnTo>
                <a:lnTo>
                  <a:pt x="20660" y="78430"/>
                </a:lnTo>
                <a:lnTo>
                  <a:pt x="20600" y="78400"/>
                </a:lnTo>
                <a:lnTo>
                  <a:pt x="20730" y="78060"/>
                </a:lnTo>
                <a:lnTo>
                  <a:pt x="20890" y="77970"/>
                </a:lnTo>
                <a:lnTo>
                  <a:pt x="21100" y="77980"/>
                </a:lnTo>
                <a:lnTo>
                  <a:pt x="21360" y="77920"/>
                </a:lnTo>
                <a:lnTo>
                  <a:pt x="21520" y="77750"/>
                </a:lnTo>
                <a:lnTo>
                  <a:pt x="21820" y="77260"/>
                </a:lnTo>
                <a:lnTo>
                  <a:pt x="21980" y="77160"/>
                </a:lnTo>
                <a:lnTo>
                  <a:pt x="23410" y="76740"/>
                </a:lnTo>
                <a:lnTo>
                  <a:pt x="23620" y="76930"/>
                </a:lnTo>
                <a:lnTo>
                  <a:pt x="23460" y="77780"/>
                </a:lnTo>
                <a:lnTo>
                  <a:pt x="23480" y="77920"/>
                </a:lnTo>
                <a:lnTo>
                  <a:pt x="24380" y="77780"/>
                </a:lnTo>
                <a:lnTo>
                  <a:pt x="24780" y="77540"/>
                </a:lnTo>
                <a:lnTo>
                  <a:pt x="25150" y="77140"/>
                </a:lnTo>
                <a:lnTo>
                  <a:pt x="25270" y="76660"/>
                </a:lnTo>
                <a:lnTo>
                  <a:pt x="24940" y="76230"/>
                </a:lnTo>
                <a:lnTo>
                  <a:pt x="25430" y="76220"/>
                </a:lnTo>
                <a:lnTo>
                  <a:pt x="25580" y="76300"/>
                </a:lnTo>
                <a:lnTo>
                  <a:pt x="25510" y="76540"/>
                </a:lnTo>
                <a:lnTo>
                  <a:pt x="25580" y="76860"/>
                </a:lnTo>
                <a:lnTo>
                  <a:pt x="25590" y="77210"/>
                </a:lnTo>
                <a:lnTo>
                  <a:pt x="25650" y="77490"/>
                </a:lnTo>
                <a:lnTo>
                  <a:pt x="25840" y="77610"/>
                </a:lnTo>
                <a:lnTo>
                  <a:pt x="26070" y="77650"/>
                </a:lnTo>
                <a:lnTo>
                  <a:pt x="26490" y="77850"/>
                </a:lnTo>
                <a:lnTo>
                  <a:pt x="26950" y="77950"/>
                </a:lnTo>
                <a:lnTo>
                  <a:pt x="27520" y="77960"/>
                </a:lnTo>
                <a:lnTo>
                  <a:pt x="27720" y="77840"/>
                </a:lnTo>
                <a:lnTo>
                  <a:pt x="28000" y="77470"/>
                </a:lnTo>
                <a:lnTo>
                  <a:pt x="28160" y="77380"/>
                </a:lnTo>
                <a:lnTo>
                  <a:pt x="28330" y="77460"/>
                </a:lnTo>
                <a:lnTo>
                  <a:pt x="28240" y="77530"/>
                </a:lnTo>
                <a:lnTo>
                  <a:pt x="28150" y="77610"/>
                </a:lnTo>
                <a:lnTo>
                  <a:pt x="28380" y="77750"/>
                </a:lnTo>
                <a:lnTo>
                  <a:pt x="29370" y="77610"/>
                </a:lnTo>
                <a:lnTo>
                  <a:pt x="29150" y="77380"/>
                </a:lnTo>
                <a:lnTo>
                  <a:pt x="28960" y="77320"/>
                </a:lnTo>
                <a:lnTo>
                  <a:pt x="28520" y="77320"/>
                </a:lnTo>
                <a:lnTo>
                  <a:pt x="28080" y="77060"/>
                </a:lnTo>
                <a:lnTo>
                  <a:pt x="27870" y="77010"/>
                </a:lnTo>
                <a:lnTo>
                  <a:pt x="27660" y="77160"/>
                </a:lnTo>
                <a:lnTo>
                  <a:pt x="27560" y="77050"/>
                </a:lnTo>
                <a:lnTo>
                  <a:pt x="27480" y="76910"/>
                </a:lnTo>
                <a:lnTo>
                  <a:pt x="27430" y="76740"/>
                </a:lnTo>
                <a:lnTo>
                  <a:pt x="27400" y="76540"/>
                </a:lnTo>
                <a:lnTo>
                  <a:pt x="27570" y="76700"/>
                </a:lnTo>
                <a:lnTo>
                  <a:pt x="27690" y="76790"/>
                </a:lnTo>
                <a:lnTo>
                  <a:pt x="27840" y="76790"/>
                </a:lnTo>
                <a:lnTo>
                  <a:pt x="28050" y="76690"/>
                </a:lnTo>
                <a:lnTo>
                  <a:pt x="27870" y="76580"/>
                </a:lnTo>
                <a:lnTo>
                  <a:pt x="27780" y="76550"/>
                </a:lnTo>
                <a:lnTo>
                  <a:pt x="27660" y="76540"/>
                </a:lnTo>
                <a:lnTo>
                  <a:pt x="27660" y="76370"/>
                </a:lnTo>
                <a:lnTo>
                  <a:pt x="27800" y="76360"/>
                </a:lnTo>
                <a:lnTo>
                  <a:pt x="28150" y="76230"/>
                </a:lnTo>
                <a:lnTo>
                  <a:pt x="28000" y="75850"/>
                </a:lnTo>
                <a:lnTo>
                  <a:pt x="28040" y="74760"/>
                </a:lnTo>
                <a:lnTo>
                  <a:pt x="27810" y="74530"/>
                </a:lnTo>
                <a:lnTo>
                  <a:pt x="27090" y="74390"/>
                </a:lnTo>
                <a:lnTo>
                  <a:pt x="26700" y="74200"/>
                </a:lnTo>
                <a:lnTo>
                  <a:pt x="26450" y="73930"/>
                </a:lnTo>
                <a:lnTo>
                  <a:pt x="26660" y="73710"/>
                </a:lnTo>
                <a:lnTo>
                  <a:pt x="26920" y="73620"/>
                </a:lnTo>
                <a:lnTo>
                  <a:pt x="27850" y="73560"/>
                </a:lnTo>
                <a:lnTo>
                  <a:pt x="29220" y="72920"/>
                </a:lnTo>
                <a:lnTo>
                  <a:pt x="29400" y="72760"/>
                </a:lnTo>
                <a:lnTo>
                  <a:pt x="29600" y="72460"/>
                </a:lnTo>
                <a:lnTo>
                  <a:pt x="29840" y="72310"/>
                </a:lnTo>
                <a:lnTo>
                  <a:pt x="30200" y="72320"/>
                </a:lnTo>
                <a:lnTo>
                  <a:pt x="30560" y="72420"/>
                </a:lnTo>
                <a:lnTo>
                  <a:pt x="30790" y="72540"/>
                </a:lnTo>
                <a:lnTo>
                  <a:pt x="30730" y="72230"/>
                </a:lnTo>
                <a:lnTo>
                  <a:pt x="30570" y="72080"/>
                </a:lnTo>
                <a:lnTo>
                  <a:pt x="30350" y="72040"/>
                </a:lnTo>
                <a:lnTo>
                  <a:pt x="30120" y="72070"/>
                </a:lnTo>
                <a:lnTo>
                  <a:pt x="30200" y="71950"/>
                </a:lnTo>
                <a:lnTo>
                  <a:pt x="30230" y="71830"/>
                </a:lnTo>
                <a:lnTo>
                  <a:pt x="30200" y="71720"/>
                </a:lnTo>
                <a:lnTo>
                  <a:pt x="30120" y="71600"/>
                </a:lnTo>
                <a:lnTo>
                  <a:pt x="30120" y="71450"/>
                </a:lnTo>
                <a:lnTo>
                  <a:pt x="30230" y="71310"/>
                </a:lnTo>
                <a:lnTo>
                  <a:pt x="30260" y="71180"/>
                </a:lnTo>
                <a:lnTo>
                  <a:pt x="30220" y="70910"/>
                </a:lnTo>
                <a:lnTo>
                  <a:pt x="30270" y="70750"/>
                </a:lnTo>
                <a:lnTo>
                  <a:pt x="30600" y="70350"/>
                </a:lnTo>
                <a:lnTo>
                  <a:pt x="30670" y="70420"/>
                </a:lnTo>
                <a:lnTo>
                  <a:pt x="30760" y="70360"/>
                </a:lnTo>
                <a:lnTo>
                  <a:pt x="30870" y="70250"/>
                </a:lnTo>
                <a:lnTo>
                  <a:pt x="31010" y="70200"/>
                </a:lnTo>
                <a:lnTo>
                  <a:pt x="31580" y="70350"/>
                </a:lnTo>
                <a:lnTo>
                  <a:pt x="32670" y="70350"/>
                </a:lnTo>
                <a:lnTo>
                  <a:pt x="32780" y="70400"/>
                </a:lnTo>
                <a:lnTo>
                  <a:pt x="32900" y="70500"/>
                </a:lnTo>
                <a:lnTo>
                  <a:pt x="33040" y="70550"/>
                </a:lnTo>
                <a:lnTo>
                  <a:pt x="33180" y="70440"/>
                </a:lnTo>
                <a:lnTo>
                  <a:pt x="33280" y="70290"/>
                </a:lnTo>
                <a:lnTo>
                  <a:pt x="33370" y="70220"/>
                </a:lnTo>
                <a:lnTo>
                  <a:pt x="33480" y="70200"/>
                </a:lnTo>
                <a:lnTo>
                  <a:pt x="34520" y="70240"/>
                </a:lnTo>
                <a:lnTo>
                  <a:pt x="34590" y="70380"/>
                </a:lnTo>
                <a:lnTo>
                  <a:pt x="34780" y="70620"/>
                </a:lnTo>
                <a:lnTo>
                  <a:pt x="34820" y="70830"/>
                </a:lnTo>
                <a:lnTo>
                  <a:pt x="34850" y="71020"/>
                </a:lnTo>
                <a:lnTo>
                  <a:pt x="34970" y="71240"/>
                </a:lnTo>
                <a:lnTo>
                  <a:pt x="35090" y="71390"/>
                </a:lnTo>
                <a:lnTo>
                  <a:pt x="35250" y="71560"/>
                </a:lnTo>
                <a:lnTo>
                  <a:pt x="35330" y="71680"/>
                </a:lnTo>
                <a:lnTo>
                  <a:pt x="35380" y="71800"/>
                </a:lnTo>
                <a:lnTo>
                  <a:pt x="35390" y="71960"/>
                </a:lnTo>
                <a:lnTo>
                  <a:pt x="35360" y="72050"/>
                </a:lnTo>
                <a:lnTo>
                  <a:pt x="35320" y="72120"/>
                </a:lnTo>
                <a:lnTo>
                  <a:pt x="35260" y="72170"/>
                </a:lnTo>
                <a:lnTo>
                  <a:pt x="35200" y="72220"/>
                </a:lnTo>
                <a:lnTo>
                  <a:pt x="35170" y="72280"/>
                </a:lnTo>
                <a:lnTo>
                  <a:pt x="35140" y="72350"/>
                </a:lnTo>
                <a:lnTo>
                  <a:pt x="35110" y="72520"/>
                </a:lnTo>
                <a:lnTo>
                  <a:pt x="35080" y="72630"/>
                </a:lnTo>
                <a:lnTo>
                  <a:pt x="35030" y="72720"/>
                </a:lnTo>
                <a:lnTo>
                  <a:pt x="34990" y="72900"/>
                </a:lnTo>
                <a:lnTo>
                  <a:pt x="34990" y="73010"/>
                </a:lnTo>
                <a:lnTo>
                  <a:pt x="35020" y="73100"/>
                </a:lnTo>
                <a:lnTo>
                  <a:pt x="35090" y="73230"/>
                </a:lnTo>
                <a:lnTo>
                  <a:pt x="35140" y="73300"/>
                </a:lnTo>
                <a:lnTo>
                  <a:pt x="35190" y="73380"/>
                </a:lnTo>
                <a:lnTo>
                  <a:pt x="35250" y="73510"/>
                </a:lnTo>
                <a:lnTo>
                  <a:pt x="35240" y="73590"/>
                </a:lnTo>
                <a:lnTo>
                  <a:pt x="35210" y="73660"/>
                </a:lnTo>
                <a:lnTo>
                  <a:pt x="35150" y="73710"/>
                </a:lnTo>
                <a:lnTo>
                  <a:pt x="35110" y="73760"/>
                </a:lnTo>
                <a:lnTo>
                  <a:pt x="35060" y="73850"/>
                </a:lnTo>
                <a:lnTo>
                  <a:pt x="35020" y="73950"/>
                </a:lnTo>
                <a:lnTo>
                  <a:pt x="34990" y="74130"/>
                </a:lnTo>
                <a:lnTo>
                  <a:pt x="34990" y="74220"/>
                </a:lnTo>
                <a:lnTo>
                  <a:pt x="35010" y="74320"/>
                </a:lnTo>
                <a:lnTo>
                  <a:pt x="35040" y="74360"/>
                </a:lnTo>
                <a:lnTo>
                  <a:pt x="35200" y="74520"/>
                </a:lnTo>
                <a:lnTo>
                  <a:pt x="35250" y="74590"/>
                </a:lnTo>
                <a:lnTo>
                  <a:pt x="35310" y="74710"/>
                </a:lnTo>
                <a:lnTo>
                  <a:pt x="35310" y="74800"/>
                </a:lnTo>
                <a:lnTo>
                  <a:pt x="35280" y="74880"/>
                </a:lnTo>
                <a:lnTo>
                  <a:pt x="35230" y="74930"/>
                </a:lnTo>
                <a:lnTo>
                  <a:pt x="35020" y="75030"/>
                </a:lnTo>
                <a:lnTo>
                  <a:pt x="34960" y="75090"/>
                </a:lnTo>
                <a:lnTo>
                  <a:pt x="34930" y="75220"/>
                </a:lnTo>
                <a:lnTo>
                  <a:pt x="34950" y="75290"/>
                </a:lnTo>
                <a:lnTo>
                  <a:pt x="34990" y="75350"/>
                </a:lnTo>
                <a:lnTo>
                  <a:pt x="35210" y="75450"/>
                </a:lnTo>
                <a:lnTo>
                  <a:pt x="35270" y="75500"/>
                </a:lnTo>
                <a:lnTo>
                  <a:pt x="35360" y="75630"/>
                </a:lnTo>
                <a:lnTo>
                  <a:pt x="35430" y="75750"/>
                </a:lnTo>
                <a:lnTo>
                  <a:pt x="35470" y="75800"/>
                </a:lnTo>
                <a:lnTo>
                  <a:pt x="35540" y="75840"/>
                </a:lnTo>
                <a:lnTo>
                  <a:pt x="35780" y="75910"/>
                </a:lnTo>
                <a:lnTo>
                  <a:pt x="35970" y="76030"/>
                </a:lnTo>
                <a:lnTo>
                  <a:pt x="36180" y="76130"/>
                </a:lnTo>
                <a:lnTo>
                  <a:pt x="36250" y="76180"/>
                </a:lnTo>
                <a:lnTo>
                  <a:pt x="36320" y="76240"/>
                </a:lnTo>
                <a:lnTo>
                  <a:pt x="36360" y="76300"/>
                </a:lnTo>
                <a:lnTo>
                  <a:pt x="36530" y="76580"/>
                </a:lnTo>
                <a:close/>
                <a:moveTo>
                  <a:pt x="21470" y="84820"/>
                </a:moveTo>
                <a:lnTo>
                  <a:pt x="21620" y="84840"/>
                </a:lnTo>
                <a:lnTo>
                  <a:pt x="21680" y="84980"/>
                </a:lnTo>
                <a:lnTo>
                  <a:pt x="21580" y="85150"/>
                </a:lnTo>
                <a:lnTo>
                  <a:pt x="21330" y="85320"/>
                </a:lnTo>
                <a:lnTo>
                  <a:pt x="20800" y="85570"/>
                </a:lnTo>
                <a:lnTo>
                  <a:pt x="20320" y="85620"/>
                </a:lnTo>
                <a:lnTo>
                  <a:pt x="20190" y="85750"/>
                </a:lnTo>
                <a:lnTo>
                  <a:pt x="19910" y="85790"/>
                </a:lnTo>
                <a:lnTo>
                  <a:pt x="19870" y="85620"/>
                </a:lnTo>
                <a:lnTo>
                  <a:pt x="20110" y="85300"/>
                </a:lnTo>
                <a:lnTo>
                  <a:pt x="20810" y="84820"/>
                </a:lnTo>
                <a:lnTo>
                  <a:pt x="20940" y="84700"/>
                </a:lnTo>
                <a:lnTo>
                  <a:pt x="21190" y="84710"/>
                </a:lnTo>
                <a:lnTo>
                  <a:pt x="21290" y="84730"/>
                </a:lnTo>
                <a:lnTo>
                  <a:pt x="21390" y="84840"/>
                </a:lnTo>
                <a:lnTo>
                  <a:pt x="21470" y="8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