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Galway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Galw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990" y="61050"/>
                </a:moveTo>
                <a:lnTo>
                  <a:pt x="48500" y="61230"/>
                </a:lnTo>
                <a:lnTo>
                  <a:pt x="48260" y="61230"/>
                </a:lnTo>
                <a:lnTo>
                  <a:pt x="47720" y="61080"/>
                </a:lnTo>
                <a:lnTo>
                  <a:pt x="47590" y="61100"/>
                </a:lnTo>
                <a:lnTo>
                  <a:pt x="47470" y="61150"/>
                </a:lnTo>
                <a:lnTo>
                  <a:pt x="47320" y="61240"/>
                </a:lnTo>
                <a:lnTo>
                  <a:pt x="47160" y="61250"/>
                </a:lnTo>
                <a:lnTo>
                  <a:pt x="46690" y="61130"/>
                </a:lnTo>
                <a:lnTo>
                  <a:pt x="46450" y="61010"/>
                </a:lnTo>
                <a:lnTo>
                  <a:pt x="46380" y="60880"/>
                </a:lnTo>
                <a:lnTo>
                  <a:pt x="46340" y="60720"/>
                </a:lnTo>
                <a:lnTo>
                  <a:pt x="46310" y="60610"/>
                </a:lnTo>
                <a:lnTo>
                  <a:pt x="46280" y="60550"/>
                </a:lnTo>
                <a:lnTo>
                  <a:pt x="46130" y="60400"/>
                </a:lnTo>
                <a:lnTo>
                  <a:pt x="45820" y="60250"/>
                </a:lnTo>
                <a:lnTo>
                  <a:pt x="45350" y="59900"/>
                </a:lnTo>
                <a:lnTo>
                  <a:pt x="45210" y="59850"/>
                </a:lnTo>
                <a:lnTo>
                  <a:pt x="45040" y="59830"/>
                </a:lnTo>
                <a:lnTo>
                  <a:pt x="44070" y="59900"/>
                </a:lnTo>
                <a:lnTo>
                  <a:pt x="43910" y="59950"/>
                </a:lnTo>
                <a:lnTo>
                  <a:pt x="43680" y="60070"/>
                </a:lnTo>
                <a:lnTo>
                  <a:pt x="43440" y="60150"/>
                </a:lnTo>
                <a:lnTo>
                  <a:pt x="43370" y="60200"/>
                </a:lnTo>
                <a:lnTo>
                  <a:pt x="43270" y="60310"/>
                </a:lnTo>
                <a:lnTo>
                  <a:pt x="43180" y="60440"/>
                </a:lnTo>
                <a:lnTo>
                  <a:pt x="43150" y="60500"/>
                </a:lnTo>
                <a:lnTo>
                  <a:pt x="43110" y="60590"/>
                </a:lnTo>
                <a:lnTo>
                  <a:pt x="43030" y="60720"/>
                </a:lnTo>
                <a:lnTo>
                  <a:pt x="42980" y="60770"/>
                </a:lnTo>
                <a:lnTo>
                  <a:pt x="42740" y="60940"/>
                </a:lnTo>
                <a:lnTo>
                  <a:pt x="42550" y="61130"/>
                </a:lnTo>
                <a:lnTo>
                  <a:pt x="42380" y="61220"/>
                </a:lnTo>
                <a:lnTo>
                  <a:pt x="42250" y="61230"/>
                </a:lnTo>
                <a:lnTo>
                  <a:pt x="42090" y="61230"/>
                </a:lnTo>
                <a:lnTo>
                  <a:pt x="41980" y="61200"/>
                </a:lnTo>
                <a:lnTo>
                  <a:pt x="41890" y="61150"/>
                </a:lnTo>
                <a:lnTo>
                  <a:pt x="41790" y="61070"/>
                </a:lnTo>
                <a:lnTo>
                  <a:pt x="41720" y="61080"/>
                </a:lnTo>
                <a:lnTo>
                  <a:pt x="41670" y="61140"/>
                </a:lnTo>
                <a:lnTo>
                  <a:pt x="41630" y="61230"/>
                </a:lnTo>
                <a:lnTo>
                  <a:pt x="41540" y="61320"/>
                </a:lnTo>
                <a:lnTo>
                  <a:pt x="41470" y="61320"/>
                </a:lnTo>
                <a:lnTo>
                  <a:pt x="41400" y="61300"/>
                </a:lnTo>
                <a:lnTo>
                  <a:pt x="41190" y="61190"/>
                </a:lnTo>
                <a:lnTo>
                  <a:pt x="41140" y="61120"/>
                </a:lnTo>
                <a:lnTo>
                  <a:pt x="41110" y="61050"/>
                </a:lnTo>
                <a:lnTo>
                  <a:pt x="41080" y="60970"/>
                </a:lnTo>
                <a:lnTo>
                  <a:pt x="41030" y="60720"/>
                </a:lnTo>
                <a:lnTo>
                  <a:pt x="41030" y="60650"/>
                </a:lnTo>
                <a:lnTo>
                  <a:pt x="41030" y="60610"/>
                </a:lnTo>
                <a:lnTo>
                  <a:pt x="41040" y="60580"/>
                </a:lnTo>
                <a:lnTo>
                  <a:pt x="41060" y="60540"/>
                </a:lnTo>
                <a:lnTo>
                  <a:pt x="41130" y="60420"/>
                </a:lnTo>
                <a:lnTo>
                  <a:pt x="41170" y="60360"/>
                </a:lnTo>
                <a:lnTo>
                  <a:pt x="41180" y="60280"/>
                </a:lnTo>
                <a:lnTo>
                  <a:pt x="41170" y="60210"/>
                </a:lnTo>
                <a:lnTo>
                  <a:pt x="41140" y="60130"/>
                </a:lnTo>
                <a:lnTo>
                  <a:pt x="41100" y="60070"/>
                </a:lnTo>
                <a:lnTo>
                  <a:pt x="41070" y="60000"/>
                </a:lnTo>
                <a:lnTo>
                  <a:pt x="41040" y="59920"/>
                </a:lnTo>
                <a:lnTo>
                  <a:pt x="41030" y="59830"/>
                </a:lnTo>
                <a:lnTo>
                  <a:pt x="41030" y="59740"/>
                </a:lnTo>
                <a:lnTo>
                  <a:pt x="41050" y="59660"/>
                </a:lnTo>
                <a:lnTo>
                  <a:pt x="41060" y="59570"/>
                </a:lnTo>
                <a:lnTo>
                  <a:pt x="41060" y="59480"/>
                </a:lnTo>
                <a:lnTo>
                  <a:pt x="41040" y="59400"/>
                </a:lnTo>
                <a:lnTo>
                  <a:pt x="41000" y="59330"/>
                </a:lnTo>
                <a:lnTo>
                  <a:pt x="40950" y="59270"/>
                </a:lnTo>
                <a:lnTo>
                  <a:pt x="39470" y="58410"/>
                </a:lnTo>
                <a:lnTo>
                  <a:pt x="39370" y="58320"/>
                </a:lnTo>
                <a:lnTo>
                  <a:pt x="39330" y="58260"/>
                </a:lnTo>
                <a:lnTo>
                  <a:pt x="39290" y="58190"/>
                </a:lnTo>
                <a:lnTo>
                  <a:pt x="39260" y="58130"/>
                </a:lnTo>
                <a:lnTo>
                  <a:pt x="39230" y="58050"/>
                </a:lnTo>
                <a:lnTo>
                  <a:pt x="39210" y="57970"/>
                </a:lnTo>
                <a:lnTo>
                  <a:pt x="39190" y="57880"/>
                </a:lnTo>
                <a:lnTo>
                  <a:pt x="39190" y="57790"/>
                </a:lnTo>
                <a:lnTo>
                  <a:pt x="39200" y="57700"/>
                </a:lnTo>
                <a:lnTo>
                  <a:pt x="39230" y="57620"/>
                </a:lnTo>
                <a:lnTo>
                  <a:pt x="39270" y="57570"/>
                </a:lnTo>
                <a:lnTo>
                  <a:pt x="39390" y="57520"/>
                </a:lnTo>
                <a:lnTo>
                  <a:pt x="39420" y="57500"/>
                </a:lnTo>
                <a:lnTo>
                  <a:pt x="39460" y="57450"/>
                </a:lnTo>
                <a:lnTo>
                  <a:pt x="39480" y="57400"/>
                </a:lnTo>
                <a:lnTo>
                  <a:pt x="39490" y="57270"/>
                </a:lnTo>
                <a:lnTo>
                  <a:pt x="39450" y="57240"/>
                </a:lnTo>
                <a:lnTo>
                  <a:pt x="39450" y="57120"/>
                </a:lnTo>
                <a:lnTo>
                  <a:pt x="38880" y="56800"/>
                </a:lnTo>
                <a:lnTo>
                  <a:pt x="38880" y="56620"/>
                </a:lnTo>
                <a:lnTo>
                  <a:pt x="39190" y="56770"/>
                </a:lnTo>
                <a:lnTo>
                  <a:pt x="39370" y="56800"/>
                </a:lnTo>
                <a:lnTo>
                  <a:pt x="39530" y="56620"/>
                </a:lnTo>
                <a:lnTo>
                  <a:pt x="39690" y="56550"/>
                </a:lnTo>
                <a:lnTo>
                  <a:pt x="39790" y="56580"/>
                </a:lnTo>
                <a:lnTo>
                  <a:pt x="39720" y="56800"/>
                </a:lnTo>
                <a:lnTo>
                  <a:pt x="39860" y="56980"/>
                </a:lnTo>
                <a:lnTo>
                  <a:pt x="40000" y="57130"/>
                </a:lnTo>
                <a:lnTo>
                  <a:pt x="40180" y="57220"/>
                </a:lnTo>
                <a:lnTo>
                  <a:pt x="40380" y="57260"/>
                </a:lnTo>
                <a:lnTo>
                  <a:pt x="40260" y="56800"/>
                </a:lnTo>
                <a:lnTo>
                  <a:pt x="40190" y="56620"/>
                </a:lnTo>
                <a:lnTo>
                  <a:pt x="40100" y="56480"/>
                </a:lnTo>
                <a:lnTo>
                  <a:pt x="40270" y="56130"/>
                </a:lnTo>
                <a:lnTo>
                  <a:pt x="40490" y="55890"/>
                </a:lnTo>
                <a:lnTo>
                  <a:pt x="40950" y="55540"/>
                </a:lnTo>
                <a:lnTo>
                  <a:pt x="40800" y="55550"/>
                </a:lnTo>
                <a:lnTo>
                  <a:pt x="40550" y="55660"/>
                </a:lnTo>
                <a:lnTo>
                  <a:pt x="40430" y="55680"/>
                </a:lnTo>
                <a:lnTo>
                  <a:pt x="39070" y="55640"/>
                </a:lnTo>
                <a:lnTo>
                  <a:pt x="38880" y="55540"/>
                </a:lnTo>
                <a:lnTo>
                  <a:pt x="39120" y="55390"/>
                </a:lnTo>
                <a:lnTo>
                  <a:pt x="39740" y="55230"/>
                </a:lnTo>
                <a:lnTo>
                  <a:pt x="40010" y="55210"/>
                </a:lnTo>
                <a:lnTo>
                  <a:pt x="40010" y="55060"/>
                </a:lnTo>
                <a:lnTo>
                  <a:pt x="39620" y="55060"/>
                </a:lnTo>
                <a:lnTo>
                  <a:pt x="39620" y="54910"/>
                </a:lnTo>
                <a:lnTo>
                  <a:pt x="39750" y="54800"/>
                </a:lnTo>
                <a:lnTo>
                  <a:pt x="40110" y="54690"/>
                </a:lnTo>
                <a:lnTo>
                  <a:pt x="40290" y="54600"/>
                </a:lnTo>
                <a:lnTo>
                  <a:pt x="40290" y="54450"/>
                </a:lnTo>
                <a:lnTo>
                  <a:pt x="39200" y="54290"/>
                </a:lnTo>
                <a:lnTo>
                  <a:pt x="38920" y="54340"/>
                </a:lnTo>
                <a:lnTo>
                  <a:pt x="38440" y="54550"/>
                </a:lnTo>
                <a:lnTo>
                  <a:pt x="37860" y="54600"/>
                </a:lnTo>
                <a:lnTo>
                  <a:pt x="33990" y="54920"/>
                </a:lnTo>
                <a:lnTo>
                  <a:pt x="33560" y="55140"/>
                </a:lnTo>
                <a:lnTo>
                  <a:pt x="33350" y="55290"/>
                </a:lnTo>
                <a:lnTo>
                  <a:pt x="33050" y="55370"/>
                </a:lnTo>
                <a:lnTo>
                  <a:pt x="32470" y="55370"/>
                </a:lnTo>
                <a:lnTo>
                  <a:pt x="32180" y="55230"/>
                </a:lnTo>
                <a:lnTo>
                  <a:pt x="32020" y="55020"/>
                </a:lnTo>
                <a:lnTo>
                  <a:pt x="31900" y="54800"/>
                </a:lnTo>
                <a:lnTo>
                  <a:pt x="31720" y="54600"/>
                </a:lnTo>
                <a:lnTo>
                  <a:pt x="31990" y="54200"/>
                </a:lnTo>
                <a:lnTo>
                  <a:pt x="31890" y="53940"/>
                </a:lnTo>
                <a:lnTo>
                  <a:pt x="31650" y="53940"/>
                </a:lnTo>
                <a:lnTo>
                  <a:pt x="31530" y="54370"/>
                </a:lnTo>
                <a:lnTo>
                  <a:pt x="31460" y="54860"/>
                </a:lnTo>
                <a:lnTo>
                  <a:pt x="31300" y="55160"/>
                </a:lnTo>
                <a:lnTo>
                  <a:pt x="31090" y="55190"/>
                </a:lnTo>
                <a:lnTo>
                  <a:pt x="30870" y="54910"/>
                </a:lnTo>
                <a:lnTo>
                  <a:pt x="30870" y="54740"/>
                </a:lnTo>
                <a:lnTo>
                  <a:pt x="31140" y="54270"/>
                </a:lnTo>
                <a:lnTo>
                  <a:pt x="31020" y="53230"/>
                </a:lnTo>
                <a:lnTo>
                  <a:pt x="31300" y="53030"/>
                </a:lnTo>
                <a:lnTo>
                  <a:pt x="31340" y="53050"/>
                </a:lnTo>
                <a:lnTo>
                  <a:pt x="31480" y="53150"/>
                </a:lnTo>
                <a:lnTo>
                  <a:pt x="31580" y="53170"/>
                </a:lnTo>
                <a:lnTo>
                  <a:pt x="31630" y="53130"/>
                </a:lnTo>
                <a:lnTo>
                  <a:pt x="31720" y="52910"/>
                </a:lnTo>
                <a:lnTo>
                  <a:pt x="31760" y="52860"/>
                </a:lnTo>
                <a:lnTo>
                  <a:pt x="31800" y="52780"/>
                </a:lnTo>
                <a:lnTo>
                  <a:pt x="31250" y="52230"/>
                </a:lnTo>
                <a:lnTo>
                  <a:pt x="31400" y="52060"/>
                </a:lnTo>
                <a:lnTo>
                  <a:pt x="31910" y="51760"/>
                </a:lnTo>
                <a:lnTo>
                  <a:pt x="31410" y="51740"/>
                </a:lnTo>
                <a:lnTo>
                  <a:pt x="31170" y="51780"/>
                </a:lnTo>
                <a:lnTo>
                  <a:pt x="30960" y="51920"/>
                </a:lnTo>
                <a:lnTo>
                  <a:pt x="31140" y="52190"/>
                </a:lnTo>
                <a:lnTo>
                  <a:pt x="31170" y="52590"/>
                </a:lnTo>
                <a:lnTo>
                  <a:pt x="31050" y="52930"/>
                </a:lnTo>
                <a:lnTo>
                  <a:pt x="30790" y="53030"/>
                </a:lnTo>
                <a:lnTo>
                  <a:pt x="30540" y="52780"/>
                </a:lnTo>
                <a:lnTo>
                  <a:pt x="30600" y="52350"/>
                </a:lnTo>
                <a:lnTo>
                  <a:pt x="30740" y="51940"/>
                </a:lnTo>
                <a:lnTo>
                  <a:pt x="30730" y="51760"/>
                </a:lnTo>
                <a:lnTo>
                  <a:pt x="30650" y="51710"/>
                </a:lnTo>
                <a:lnTo>
                  <a:pt x="30600" y="51630"/>
                </a:lnTo>
                <a:lnTo>
                  <a:pt x="30540" y="51590"/>
                </a:lnTo>
                <a:lnTo>
                  <a:pt x="30450" y="51680"/>
                </a:lnTo>
                <a:lnTo>
                  <a:pt x="30260" y="51920"/>
                </a:lnTo>
                <a:lnTo>
                  <a:pt x="30100" y="51990"/>
                </a:lnTo>
                <a:lnTo>
                  <a:pt x="29990" y="52170"/>
                </a:lnTo>
                <a:lnTo>
                  <a:pt x="29840" y="52530"/>
                </a:lnTo>
                <a:lnTo>
                  <a:pt x="29510" y="53130"/>
                </a:lnTo>
                <a:lnTo>
                  <a:pt x="29300" y="53390"/>
                </a:lnTo>
                <a:lnTo>
                  <a:pt x="28650" y="53690"/>
                </a:lnTo>
                <a:lnTo>
                  <a:pt x="28420" y="53690"/>
                </a:lnTo>
                <a:lnTo>
                  <a:pt x="28190" y="53420"/>
                </a:lnTo>
                <a:lnTo>
                  <a:pt x="27920" y="53190"/>
                </a:lnTo>
                <a:lnTo>
                  <a:pt x="27320" y="53330"/>
                </a:lnTo>
                <a:lnTo>
                  <a:pt x="27110" y="53170"/>
                </a:lnTo>
                <a:lnTo>
                  <a:pt x="27170" y="53080"/>
                </a:lnTo>
                <a:lnTo>
                  <a:pt x="27240" y="52790"/>
                </a:lnTo>
                <a:lnTo>
                  <a:pt x="27270" y="52530"/>
                </a:lnTo>
                <a:lnTo>
                  <a:pt x="27320" y="52360"/>
                </a:lnTo>
                <a:lnTo>
                  <a:pt x="27410" y="52270"/>
                </a:lnTo>
                <a:lnTo>
                  <a:pt x="27530" y="52240"/>
                </a:lnTo>
                <a:lnTo>
                  <a:pt x="27720" y="52230"/>
                </a:lnTo>
                <a:lnTo>
                  <a:pt x="27950" y="52160"/>
                </a:lnTo>
                <a:lnTo>
                  <a:pt x="28510" y="51780"/>
                </a:lnTo>
                <a:lnTo>
                  <a:pt x="28710" y="51590"/>
                </a:lnTo>
                <a:lnTo>
                  <a:pt x="28710" y="51450"/>
                </a:lnTo>
                <a:lnTo>
                  <a:pt x="28240" y="51450"/>
                </a:lnTo>
                <a:lnTo>
                  <a:pt x="28240" y="51270"/>
                </a:lnTo>
                <a:lnTo>
                  <a:pt x="28520" y="51130"/>
                </a:lnTo>
                <a:lnTo>
                  <a:pt x="28520" y="50970"/>
                </a:lnTo>
                <a:lnTo>
                  <a:pt x="28320" y="50970"/>
                </a:lnTo>
                <a:lnTo>
                  <a:pt x="28170" y="51040"/>
                </a:lnTo>
                <a:lnTo>
                  <a:pt x="27860" y="51270"/>
                </a:lnTo>
                <a:lnTo>
                  <a:pt x="27870" y="51440"/>
                </a:lnTo>
                <a:lnTo>
                  <a:pt x="27690" y="51560"/>
                </a:lnTo>
                <a:lnTo>
                  <a:pt x="27480" y="51530"/>
                </a:lnTo>
                <a:lnTo>
                  <a:pt x="27400" y="51270"/>
                </a:lnTo>
                <a:lnTo>
                  <a:pt x="27470" y="51070"/>
                </a:lnTo>
                <a:lnTo>
                  <a:pt x="27740" y="50880"/>
                </a:lnTo>
                <a:lnTo>
                  <a:pt x="27860" y="50650"/>
                </a:lnTo>
                <a:lnTo>
                  <a:pt x="27680" y="50670"/>
                </a:lnTo>
                <a:lnTo>
                  <a:pt x="27580" y="50790"/>
                </a:lnTo>
                <a:lnTo>
                  <a:pt x="27480" y="50910"/>
                </a:lnTo>
                <a:lnTo>
                  <a:pt x="27350" y="50970"/>
                </a:lnTo>
                <a:lnTo>
                  <a:pt x="27220" y="50930"/>
                </a:lnTo>
                <a:lnTo>
                  <a:pt x="27110" y="50840"/>
                </a:lnTo>
                <a:lnTo>
                  <a:pt x="26980" y="50820"/>
                </a:lnTo>
                <a:lnTo>
                  <a:pt x="26830" y="50970"/>
                </a:lnTo>
                <a:lnTo>
                  <a:pt x="26790" y="51200"/>
                </a:lnTo>
                <a:lnTo>
                  <a:pt x="26830" y="51460"/>
                </a:lnTo>
                <a:lnTo>
                  <a:pt x="26830" y="51670"/>
                </a:lnTo>
                <a:lnTo>
                  <a:pt x="26680" y="51760"/>
                </a:lnTo>
                <a:lnTo>
                  <a:pt x="26530" y="51790"/>
                </a:lnTo>
                <a:lnTo>
                  <a:pt x="26300" y="51890"/>
                </a:lnTo>
                <a:lnTo>
                  <a:pt x="25750" y="51900"/>
                </a:lnTo>
                <a:lnTo>
                  <a:pt x="25570" y="51860"/>
                </a:lnTo>
                <a:lnTo>
                  <a:pt x="25410" y="51760"/>
                </a:lnTo>
                <a:lnTo>
                  <a:pt x="25270" y="51570"/>
                </a:lnTo>
                <a:lnTo>
                  <a:pt x="25190" y="51360"/>
                </a:lnTo>
                <a:lnTo>
                  <a:pt x="25090" y="51200"/>
                </a:lnTo>
                <a:lnTo>
                  <a:pt x="24900" y="51130"/>
                </a:lnTo>
                <a:lnTo>
                  <a:pt x="24340" y="51230"/>
                </a:lnTo>
                <a:lnTo>
                  <a:pt x="24010" y="51200"/>
                </a:lnTo>
                <a:lnTo>
                  <a:pt x="23820" y="50970"/>
                </a:lnTo>
                <a:lnTo>
                  <a:pt x="23710" y="51080"/>
                </a:lnTo>
                <a:lnTo>
                  <a:pt x="23600" y="51130"/>
                </a:lnTo>
                <a:lnTo>
                  <a:pt x="23340" y="51130"/>
                </a:lnTo>
                <a:lnTo>
                  <a:pt x="23460" y="50760"/>
                </a:lnTo>
                <a:lnTo>
                  <a:pt x="23610" y="50510"/>
                </a:lnTo>
                <a:lnTo>
                  <a:pt x="23810" y="50370"/>
                </a:lnTo>
                <a:lnTo>
                  <a:pt x="24100" y="50330"/>
                </a:lnTo>
                <a:lnTo>
                  <a:pt x="24620" y="50440"/>
                </a:lnTo>
                <a:lnTo>
                  <a:pt x="24830" y="50410"/>
                </a:lnTo>
                <a:lnTo>
                  <a:pt x="25040" y="50190"/>
                </a:lnTo>
                <a:lnTo>
                  <a:pt x="25040" y="50010"/>
                </a:lnTo>
                <a:lnTo>
                  <a:pt x="24880" y="49990"/>
                </a:lnTo>
                <a:lnTo>
                  <a:pt x="24750" y="49910"/>
                </a:lnTo>
                <a:lnTo>
                  <a:pt x="24640" y="49750"/>
                </a:lnTo>
                <a:lnTo>
                  <a:pt x="24570" y="49540"/>
                </a:lnTo>
                <a:lnTo>
                  <a:pt x="24870" y="49600"/>
                </a:lnTo>
                <a:lnTo>
                  <a:pt x="25210" y="49750"/>
                </a:lnTo>
                <a:lnTo>
                  <a:pt x="25480" y="49800"/>
                </a:lnTo>
                <a:lnTo>
                  <a:pt x="25600" y="49540"/>
                </a:lnTo>
                <a:lnTo>
                  <a:pt x="25330" y="49570"/>
                </a:lnTo>
                <a:lnTo>
                  <a:pt x="24810" y="49470"/>
                </a:lnTo>
                <a:lnTo>
                  <a:pt x="24290" y="49240"/>
                </a:lnTo>
                <a:lnTo>
                  <a:pt x="24010" y="48910"/>
                </a:lnTo>
                <a:lnTo>
                  <a:pt x="23990" y="48770"/>
                </a:lnTo>
                <a:lnTo>
                  <a:pt x="23920" y="48490"/>
                </a:lnTo>
                <a:lnTo>
                  <a:pt x="23800" y="48230"/>
                </a:lnTo>
                <a:lnTo>
                  <a:pt x="23670" y="48110"/>
                </a:lnTo>
                <a:lnTo>
                  <a:pt x="23270" y="48220"/>
                </a:lnTo>
                <a:lnTo>
                  <a:pt x="23110" y="48240"/>
                </a:lnTo>
                <a:lnTo>
                  <a:pt x="22970" y="48110"/>
                </a:lnTo>
                <a:lnTo>
                  <a:pt x="23290" y="47830"/>
                </a:lnTo>
                <a:lnTo>
                  <a:pt x="23610" y="47840"/>
                </a:lnTo>
                <a:lnTo>
                  <a:pt x="23940" y="47950"/>
                </a:lnTo>
                <a:lnTo>
                  <a:pt x="24290" y="47970"/>
                </a:lnTo>
                <a:lnTo>
                  <a:pt x="24260" y="47860"/>
                </a:lnTo>
                <a:lnTo>
                  <a:pt x="24210" y="47600"/>
                </a:lnTo>
                <a:lnTo>
                  <a:pt x="24190" y="47490"/>
                </a:lnTo>
                <a:lnTo>
                  <a:pt x="24800" y="47500"/>
                </a:lnTo>
                <a:lnTo>
                  <a:pt x="25410" y="47660"/>
                </a:lnTo>
                <a:lnTo>
                  <a:pt x="25490" y="47750"/>
                </a:lnTo>
                <a:lnTo>
                  <a:pt x="25690" y="48110"/>
                </a:lnTo>
                <a:lnTo>
                  <a:pt x="25830" y="48050"/>
                </a:lnTo>
                <a:lnTo>
                  <a:pt x="26020" y="47760"/>
                </a:lnTo>
                <a:lnTo>
                  <a:pt x="26160" y="47660"/>
                </a:lnTo>
                <a:lnTo>
                  <a:pt x="25330" y="47100"/>
                </a:lnTo>
                <a:lnTo>
                  <a:pt x="25120" y="46820"/>
                </a:lnTo>
                <a:lnTo>
                  <a:pt x="25650" y="46700"/>
                </a:lnTo>
                <a:lnTo>
                  <a:pt x="26720" y="46810"/>
                </a:lnTo>
                <a:lnTo>
                  <a:pt x="27110" y="46700"/>
                </a:lnTo>
                <a:lnTo>
                  <a:pt x="27580" y="46400"/>
                </a:lnTo>
                <a:lnTo>
                  <a:pt x="27770" y="46390"/>
                </a:lnTo>
                <a:lnTo>
                  <a:pt x="27910" y="46450"/>
                </a:lnTo>
                <a:lnTo>
                  <a:pt x="28200" y="46660"/>
                </a:lnTo>
                <a:lnTo>
                  <a:pt x="28860" y="46770"/>
                </a:lnTo>
                <a:lnTo>
                  <a:pt x="29930" y="46850"/>
                </a:lnTo>
                <a:lnTo>
                  <a:pt x="29930" y="46740"/>
                </a:lnTo>
                <a:lnTo>
                  <a:pt x="31440" y="46730"/>
                </a:lnTo>
                <a:lnTo>
                  <a:pt x="31550" y="46700"/>
                </a:lnTo>
                <a:lnTo>
                  <a:pt x="31670" y="46620"/>
                </a:lnTo>
                <a:lnTo>
                  <a:pt x="31760" y="46580"/>
                </a:lnTo>
                <a:lnTo>
                  <a:pt x="31840" y="46580"/>
                </a:lnTo>
                <a:lnTo>
                  <a:pt x="31920" y="46690"/>
                </a:lnTo>
                <a:lnTo>
                  <a:pt x="31950" y="46790"/>
                </a:lnTo>
                <a:lnTo>
                  <a:pt x="31980" y="46990"/>
                </a:lnTo>
                <a:lnTo>
                  <a:pt x="31990" y="47080"/>
                </a:lnTo>
                <a:lnTo>
                  <a:pt x="32030" y="47140"/>
                </a:lnTo>
                <a:lnTo>
                  <a:pt x="32090" y="47200"/>
                </a:lnTo>
                <a:lnTo>
                  <a:pt x="32160" y="47220"/>
                </a:lnTo>
                <a:lnTo>
                  <a:pt x="32540" y="47280"/>
                </a:lnTo>
                <a:lnTo>
                  <a:pt x="32600" y="47300"/>
                </a:lnTo>
                <a:lnTo>
                  <a:pt x="32640" y="47330"/>
                </a:lnTo>
                <a:lnTo>
                  <a:pt x="32680" y="47370"/>
                </a:lnTo>
                <a:lnTo>
                  <a:pt x="32780" y="47470"/>
                </a:lnTo>
                <a:lnTo>
                  <a:pt x="32830" y="47520"/>
                </a:lnTo>
                <a:lnTo>
                  <a:pt x="33120" y="47660"/>
                </a:lnTo>
                <a:lnTo>
                  <a:pt x="33290" y="47690"/>
                </a:lnTo>
                <a:lnTo>
                  <a:pt x="34600" y="47610"/>
                </a:lnTo>
                <a:lnTo>
                  <a:pt x="34740" y="47650"/>
                </a:lnTo>
                <a:lnTo>
                  <a:pt x="34750" y="47740"/>
                </a:lnTo>
                <a:lnTo>
                  <a:pt x="34750" y="47820"/>
                </a:lnTo>
                <a:lnTo>
                  <a:pt x="34720" y="47920"/>
                </a:lnTo>
                <a:lnTo>
                  <a:pt x="34710" y="47980"/>
                </a:lnTo>
                <a:lnTo>
                  <a:pt x="34720" y="48060"/>
                </a:lnTo>
                <a:lnTo>
                  <a:pt x="34760" y="48120"/>
                </a:lnTo>
                <a:lnTo>
                  <a:pt x="34880" y="48140"/>
                </a:lnTo>
                <a:lnTo>
                  <a:pt x="35390" y="48140"/>
                </a:lnTo>
                <a:lnTo>
                  <a:pt x="35520" y="48200"/>
                </a:lnTo>
                <a:lnTo>
                  <a:pt x="35600" y="48270"/>
                </a:lnTo>
                <a:lnTo>
                  <a:pt x="35640" y="48530"/>
                </a:lnTo>
                <a:lnTo>
                  <a:pt x="35670" y="48630"/>
                </a:lnTo>
                <a:lnTo>
                  <a:pt x="35730" y="48750"/>
                </a:lnTo>
                <a:lnTo>
                  <a:pt x="35820" y="48890"/>
                </a:lnTo>
                <a:lnTo>
                  <a:pt x="35880" y="48940"/>
                </a:lnTo>
                <a:lnTo>
                  <a:pt x="35940" y="48980"/>
                </a:lnTo>
                <a:lnTo>
                  <a:pt x="36150" y="49070"/>
                </a:lnTo>
                <a:lnTo>
                  <a:pt x="36200" y="49120"/>
                </a:lnTo>
                <a:lnTo>
                  <a:pt x="36260" y="49210"/>
                </a:lnTo>
                <a:lnTo>
                  <a:pt x="36290" y="49270"/>
                </a:lnTo>
                <a:lnTo>
                  <a:pt x="36320" y="49350"/>
                </a:lnTo>
                <a:lnTo>
                  <a:pt x="36350" y="49410"/>
                </a:lnTo>
                <a:lnTo>
                  <a:pt x="36400" y="49470"/>
                </a:lnTo>
                <a:lnTo>
                  <a:pt x="36450" y="49520"/>
                </a:lnTo>
                <a:lnTo>
                  <a:pt x="36590" y="49590"/>
                </a:lnTo>
                <a:lnTo>
                  <a:pt x="36830" y="49680"/>
                </a:lnTo>
                <a:lnTo>
                  <a:pt x="36930" y="49690"/>
                </a:lnTo>
                <a:lnTo>
                  <a:pt x="37370" y="49580"/>
                </a:lnTo>
                <a:lnTo>
                  <a:pt x="37480" y="49570"/>
                </a:lnTo>
                <a:lnTo>
                  <a:pt x="37590" y="49540"/>
                </a:lnTo>
                <a:lnTo>
                  <a:pt x="37720" y="49480"/>
                </a:lnTo>
                <a:lnTo>
                  <a:pt x="38050" y="49210"/>
                </a:lnTo>
                <a:lnTo>
                  <a:pt x="38160" y="49090"/>
                </a:lnTo>
                <a:lnTo>
                  <a:pt x="38390" y="48730"/>
                </a:lnTo>
                <a:lnTo>
                  <a:pt x="38930" y="48030"/>
                </a:lnTo>
                <a:lnTo>
                  <a:pt x="39010" y="47870"/>
                </a:lnTo>
                <a:lnTo>
                  <a:pt x="39020" y="47750"/>
                </a:lnTo>
                <a:lnTo>
                  <a:pt x="38980" y="47680"/>
                </a:lnTo>
                <a:lnTo>
                  <a:pt x="38940" y="47610"/>
                </a:lnTo>
                <a:lnTo>
                  <a:pt x="38910" y="47540"/>
                </a:lnTo>
                <a:lnTo>
                  <a:pt x="38910" y="47460"/>
                </a:lnTo>
                <a:lnTo>
                  <a:pt x="38960" y="47390"/>
                </a:lnTo>
                <a:lnTo>
                  <a:pt x="39040" y="47330"/>
                </a:lnTo>
                <a:lnTo>
                  <a:pt x="39190" y="47270"/>
                </a:lnTo>
                <a:lnTo>
                  <a:pt x="39280" y="47200"/>
                </a:lnTo>
                <a:lnTo>
                  <a:pt x="39330" y="47060"/>
                </a:lnTo>
                <a:lnTo>
                  <a:pt x="39350" y="46950"/>
                </a:lnTo>
                <a:lnTo>
                  <a:pt x="39400" y="46840"/>
                </a:lnTo>
                <a:lnTo>
                  <a:pt x="39660" y="46550"/>
                </a:lnTo>
                <a:lnTo>
                  <a:pt x="39740" y="46420"/>
                </a:lnTo>
                <a:lnTo>
                  <a:pt x="39790" y="46320"/>
                </a:lnTo>
                <a:lnTo>
                  <a:pt x="39830" y="46150"/>
                </a:lnTo>
                <a:lnTo>
                  <a:pt x="39850" y="46060"/>
                </a:lnTo>
                <a:lnTo>
                  <a:pt x="39870" y="45770"/>
                </a:lnTo>
                <a:lnTo>
                  <a:pt x="39960" y="45700"/>
                </a:lnTo>
                <a:lnTo>
                  <a:pt x="40100" y="45650"/>
                </a:lnTo>
                <a:lnTo>
                  <a:pt x="41020" y="45650"/>
                </a:lnTo>
                <a:lnTo>
                  <a:pt x="41590" y="45490"/>
                </a:lnTo>
                <a:lnTo>
                  <a:pt x="42020" y="45230"/>
                </a:lnTo>
                <a:lnTo>
                  <a:pt x="42230" y="45400"/>
                </a:lnTo>
                <a:lnTo>
                  <a:pt x="42750" y="45410"/>
                </a:lnTo>
                <a:lnTo>
                  <a:pt x="43060" y="45350"/>
                </a:lnTo>
                <a:lnTo>
                  <a:pt x="43130" y="45320"/>
                </a:lnTo>
                <a:lnTo>
                  <a:pt x="44210" y="45050"/>
                </a:lnTo>
                <a:lnTo>
                  <a:pt x="44270" y="45000"/>
                </a:lnTo>
                <a:lnTo>
                  <a:pt x="44320" y="44940"/>
                </a:lnTo>
                <a:lnTo>
                  <a:pt x="44360" y="44880"/>
                </a:lnTo>
                <a:lnTo>
                  <a:pt x="44390" y="44790"/>
                </a:lnTo>
                <a:lnTo>
                  <a:pt x="44400" y="44700"/>
                </a:lnTo>
                <a:lnTo>
                  <a:pt x="44480" y="44610"/>
                </a:lnTo>
                <a:lnTo>
                  <a:pt x="44610" y="44530"/>
                </a:lnTo>
                <a:lnTo>
                  <a:pt x="45060" y="44320"/>
                </a:lnTo>
                <a:lnTo>
                  <a:pt x="45390" y="44120"/>
                </a:lnTo>
                <a:lnTo>
                  <a:pt x="45510" y="44090"/>
                </a:lnTo>
                <a:lnTo>
                  <a:pt x="45610" y="44080"/>
                </a:lnTo>
                <a:lnTo>
                  <a:pt x="45780" y="44130"/>
                </a:lnTo>
                <a:lnTo>
                  <a:pt x="46720" y="44160"/>
                </a:lnTo>
                <a:lnTo>
                  <a:pt x="46800" y="44180"/>
                </a:lnTo>
                <a:lnTo>
                  <a:pt x="46890" y="44220"/>
                </a:lnTo>
                <a:lnTo>
                  <a:pt x="47010" y="44310"/>
                </a:lnTo>
                <a:lnTo>
                  <a:pt x="47070" y="44380"/>
                </a:lnTo>
                <a:lnTo>
                  <a:pt x="47100" y="44470"/>
                </a:lnTo>
                <a:lnTo>
                  <a:pt x="47100" y="44680"/>
                </a:lnTo>
                <a:lnTo>
                  <a:pt x="47100" y="44770"/>
                </a:lnTo>
                <a:lnTo>
                  <a:pt x="47120" y="44840"/>
                </a:lnTo>
                <a:lnTo>
                  <a:pt x="47150" y="44920"/>
                </a:lnTo>
                <a:lnTo>
                  <a:pt x="47190" y="44990"/>
                </a:lnTo>
                <a:lnTo>
                  <a:pt x="47300" y="45090"/>
                </a:lnTo>
                <a:lnTo>
                  <a:pt x="47450" y="45160"/>
                </a:lnTo>
                <a:lnTo>
                  <a:pt x="47810" y="45260"/>
                </a:lnTo>
                <a:lnTo>
                  <a:pt x="47920" y="45320"/>
                </a:lnTo>
                <a:lnTo>
                  <a:pt x="48170" y="45480"/>
                </a:lnTo>
                <a:lnTo>
                  <a:pt x="48240" y="45550"/>
                </a:lnTo>
                <a:lnTo>
                  <a:pt x="48280" y="45620"/>
                </a:lnTo>
                <a:lnTo>
                  <a:pt x="48310" y="45690"/>
                </a:lnTo>
                <a:lnTo>
                  <a:pt x="48310" y="45760"/>
                </a:lnTo>
                <a:lnTo>
                  <a:pt x="48280" y="45820"/>
                </a:lnTo>
                <a:lnTo>
                  <a:pt x="48210" y="45860"/>
                </a:lnTo>
                <a:lnTo>
                  <a:pt x="47930" y="45880"/>
                </a:lnTo>
                <a:lnTo>
                  <a:pt x="47850" y="45910"/>
                </a:lnTo>
                <a:lnTo>
                  <a:pt x="47810" y="45960"/>
                </a:lnTo>
                <a:lnTo>
                  <a:pt x="47800" y="46030"/>
                </a:lnTo>
                <a:lnTo>
                  <a:pt x="47940" y="46250"/>
                </a:lnTo>
                <a:lnTo>
                  <a:pt x="47980" y="46330"/>
                </a:lnTo>
                <a:lnTo>
                  <a:pt x="48000" y="46420"/>
                </a:lnTo>
                <a:lnTo>
                  <a:pt x="48040" y="46530"/>
                </a:lnTo>
                <a:lnTo>
                  <a:pt x="48120" y="46630"/>
                </a:lnTo>
                <a:lnTo>
                  <a:pt x="48450" y="46830"/>
                </a:lnTo>
                <a:lnTo>
                  <a:pt x="48780" y="47140"/>
                </a:lnTo>
                <a:lnTo>
                  <a:pt x="49280" y="47490"/>
                </a:lnTo>
                <a:lnTo>
                  <a:pt x="49350" y="47580"/>
                </a:lnTo>
                <a:lnTo>
                  <a:pt x="49230" y="47590"/>
                </a:lnTo>
                <a:lnTo>
                  <a:pt x="49180" y="47630"/>
                </a:lnTo>
                <a:lnTo>
                  <a:pt x="49160" y="47700"/>
                </a:lnTo>
                <a:lnTo>
                  <a:pt x="49170" y="47780"/>
                </a:lnTo>
                <a:lnTo>
                  <a:pt x="49360" y="48230"/>
                </a:lnTo>
                <a:lnTo>
                  <a:pt x="49390" y="48340"/>
                </a:lnTo>
                <a:lnTo>
                  <a:pt x="49400" y="48400"/>
                </a:lnTo>
                <a:lnTo>
                  <a:pt x="49400" y="48470"/>
                </a:lnTo>
                <a:lnTo>
                  <a:pt x="49340" y="48710"/>
                </a:lnTo>
                <a:lnTo>
                  <a:pt x="49330" y="48800"/>
                </a:lnTo>
                <a:lnTo>
                  <a:pt x="49340" y="48890"/>
                </a:lnTo>
                <a:lnTo>
                  <a:pt x="49370" y="49040"/>
                </a:lnTo>
                <a:lnTo>
                  <a:pt x="49410" y="49150"/>
                </a:lnTo>
                <a:lnTo>
                  <a:pt x="49440" y="49300"/>
                </a:lnTo>
                <a:lnTo>
                  <a:pt x="49450" y="49380"/>
                </a:lnTo>
                <a:lnTo>
                  <a:pt x="49430" y="49560"/>
                </a:lnTo>
                <a:lnTo>
                  <a:pt x="49430" y="49650"/>
                </a:lnTo>
                <a:lnTo>
                  <a:pt x="49470" y="49750"/>
                </a:lnTo>
                <a:lnTo>
                  <a:pt x="49510" y="49830"/>
                </a:lnTo>
                <a:lnTo>
                  <a:pt x="49560" y="49890"/>
                </a:lnTo>
                <a:lnTo>
                  <a:pt x="49720" y="50150"/>
                </a:lnTo>
                <a:lnTo>
                  <a:pt x="49870" y="50320"/>
                </a:lnTo>
                <a:lnTo>
                  <a:pt x="49910" y="50380"/>
                </a:lnTo>
                <a:lnTo>
                  <a:pt x="49920" y="50440"/>
                </a:lnTo>
                <a:lnTo>
                  <a:pt x="49890" y="50490"/>
                </a:lnTo>
                <a:lnTo>
                  <a:pt x="49790" y="50600"/>
                </a:lnTo>
                <a:lnTo>
                  <a:pt x="49760" y="50670"/>
                </a:lnTo>
                <a:lnTo>
                  <a:pt x="49770" y="50780"/>
                </a:lnTo>
                <a:lnTo>
                  <a:pt x="49820" y="50900"/>
                </a:lnTo>
                <a:lnTo>
                  <a:pt x="50020" y="51160"/>
                </a:lnTo>
                <a:lnTo>
                  <a:pt x="50070" y="51250"/>
                </a:lnTo>
                <a:lnTo>
                  <a:pt x="50130" y="51400"/>
                </a:lnTo>
                <a:lnTo>
                  <a:pt x="50150" y="51480"/>
                </a:lnTo>
                <a:lnTo>
                  <a:pt x="50130" y="51550"/>
                </a:lnTo>
                <a:lnTo>
                  <a:pt x="50030" y="51770"/>
                </a:lnTo>
                <a:lnTo>
                  <a:pt x="49970" y="51920"/>
                </a:lnTo>
                <a:lnTo>
                  <a:pt x="49950" y="52020"/>
                </a:lnTo>
                <a:lnTo>
                  <a:pt x="49960" y="52130"/>
                </a:lnTo>
                <a:lnTo>
                  <a:pt x="50010" y="52280"/>
                </a:lnTo>
                <a:lnTo>
                  <a:pt x="50100" y="52390"/>
                </a:lnTo>
                <a:lnTo>
                  <a:pt x="50230" y="52490"/>
                </a:lnTo>
                <a:lnTo>
                  <a:pt x="50480" y="52650"/>
                </a:lnTo>
                <a:lnTo>
                  <a:pt x="50600" y="52740"/>
                </a:lnTo>
                <a:lnTo>
                  <a:pt x="50680" y="52830"/>
                </a:lnTo>
                <a:lnTo>
                  <a:pt x="50730" y="52970"/>
                </a:lnTo>
                <a:lnTo>
                  <a:pt x="50730" y="53040"/>
                </a:lnTo>
                <a:lnTo>
                  <a:pt x="50730" y="53090"/>
                </a:lnTo>
                <a:lnTo>
                  <a:pt x="50710" y="53360"/>
                </a:lnTo>
                <a:lnTo>
                  <a:pt x="50740" y="53490"/>
                </a:lnTo>
                <a:lnTo>
                  <a:pt x="50800" y="53650"/>
                </a:lnTo>
                <a:lnTo>
                  <a:pt x="50980" y="53920"/>
                </a:lnTo>
                <a:lnTo>
                  <a:pt x="51090" y="54040"/>
                </a:lnTo>
                <a:lnTo>
                  <a:pt x="51190" y="54130"/>
                </a:lnTo>
                <a:lnTo>
                  <a:pt x="51340" y="54190"/>
                </a:lnTo>
                <a:lnTo>
                  <a:pt x="52120" y="54260"/>
                </a:lnTo>
                <a:lnTo>
                  <a:pt x="52610" y="54270"/>
                </a:lnTo>
                <a:lnTo>
                  <a:pt x="52630" y="54350"/>
                </a:lnTo>
                <a:lnTo>
                  <a:pt x="52810" y="54600"/>
                </a:lnTo>
                <a:lnTo>
                  <a:pt x="53550" y="55180"/>
                </a:lnTo>
                <a:lnTo>
                  <a:pt x="53660" y="55450"/>
                </a:lnTo>
                <a:lnTo>
                  <a:pt x="53560" y="55850"/>
                </a:lnTo>
                <a:lnTo>
                  <a:pt x="53310" y="56080"/>
                </a:lnTo>
                <a:lnTo>
                  <a:pt x="52720" y="56320"/>
                </a:lnTo>
                <a:lnTo>
                  <a:pt x="52190" y="56700"/>
                </a:lnTo>
                <a:lnTo>
                  <a:pt x="51950" y="56870"/>
                </a:lnTo>
                <a:lnTo>
                  <a:pt x="51630" y="56950"/>
                </a:lnTo>
                <a:lnTo>
                  <a:pt x="51350" y="57100"/>
                </a:lnTo>
                <a:lnTo>
                  <a:pt x="51120" y="57470"/>
                </a:lnTo>
                <a:lnTo>
                  <a:pt x="50740" y="58370"/>
                </a:lnTo>
                <a:lnTo>
                  <a:pt x="50520" y="58800"/>
                </a:lnTo>
                <a:lnTo>
                  <a:pt x="50400" y="58990"/>
                </a:lnTo>
                <a:lnTo>
                  <a:pt x="50260" y="59140"/>
                </a:lnTo>
                <a:lnTo>
                  <a:pt x="49890" y="59430"/>
                </a:lnTo>
                <a:lnTo>
                  <a:pt x="49770" y="59560"/>
                </a:lnTo>
                <a:lnTo>
                  <a:pt x="49700" y="59670"/>
                </a:lnTo>
                <a:lnTo>
                  <a:pt x="49650" y="59850"/>
                </a:lnTo>
                <a:lnTo>
                  <a:pt x="49490" y="60170"/>
                </a:lnTo>
                <a:lnTo>
                  <a:pt x="49050" y="60830"/>
                </a:lnTo>
                <a:lnTo>
                  <a:pt x="48990" y="61050"/>
                </a:lnTo>
                <a:close/>
                <a:moveTo>
                  <a:pt x="30730" y="54850"/>
                </a:moveTo>
                <a:lnTo>
                  <a:pt x="30460" y="55270"/>
                </a:lnTo>
                <a:lnTo>
                  <a:pt x="29990" y="55420"/>
                </a:lnTo>
                <a:lnTo>
                  <a:pt x="29740" y="55140"/>
                </a:lnTo>
                <a:lnTo>
                  <a:pt x="29700" y="54800"/>
                </a:lnTo>
                <a:lnTo>
                  <a:pt x="29630" y="54630"/>
                </a:lnTo>
                <a:lnTo>
                  <a:pt x="29610" y="54500"/>
                </a:lnTo>
                <a:lnTo>
                  <a:pt x="29740" y="54290"/>
                </a:lnTo>
                <a:lnTo>
                  <a:pt x="29900" y="54170"/>
                </a:lnTo>
                <a:lnTo>
                  <a:pt x="30100" y="54130"/>
                </a:lnTo>
                <a:lnTo>
                  <a:pt x="30280" y="54170"/>
                </a:lnTo>
                <a:lnTo>
                  <a:pt x="30400" y="54290"/>
                </a:lnTo>
                <a:lnTo>
                  <a:pt x="30730" y="54850"/>
                </a:lnTo>
                <a:close/>
                <a:moveTo>
                  <a:pt x="30640" y="58250"/>
                </a:moveTo>
                <a:lnTo>
                  <a:pt x="30700" y="58280"/>
                </a:lnTo>
                <a:lnTo>
                  <a:pt x="30680" y="58450"/>
                </a:lnTo>
                <a:lnTo>
                  <a:pt x="30430" y="58530"/>
                </a:lnTo>
                <a:lnTo>
                  <a:pt x="28810" y="57770"/>
                </a:lnTo>
                <a:lnTo>
                  <a:pt x="28360" y="57450"/>
                </a:lnTo>
                <a:lnTo>
                  <a:pt x="28500" y="57250"/>
                </a:lnTo>
                <a:lnTo>
                  <a:pt x="28820" y="57240"/>
                </a:lnTo>
                <a:lnTo>
                  <a:pt x="29170" y="57500"/>
                </a:lnTo>
                <a:lnTo>
                  <a:pt x="29340" y="57510"/>
                </a:lnTo>
                <a:lnTo>
                  <a:pt x="29670" y="57440"/>
                </a:lnTo>
                <a:lnTo>
                  <a:pt x="29930" y="57470"/>
                </a:lnTo>
                <a:lnTo>
                  <a:pt x="30280" y="57610"/>
                </a:lnTo>
                <a:lnTo>
                  <a:pt x="30390" y="57780"/>
                </a:lnTo>
                <a:lnTo>
                  <a:pt x="30270" y="57950"/>
                </a:lnTo>
                <a:lnTo>
                  <a:pt x="30280" y="58100"/>
                </a:lnTo>
                <a:lnTo>
                  <a:pt x="30600" y="58270"/>
                </a:lnTo>
                <a:lnTo>
                  <a:pt x="30640" y="5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