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Dublin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Ireland • State Map | Fully Editable Vector Shape</a:t>
            </a:r>
          </a:p>
        </p:txBody>
      </p:sp>
      <p:sp>
        <p:nvSpPr>
          <p:cNvPr id="101" name="Dubli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9490" y="55930"/>
                </a:moveTo>
                <a:lnTo>
                  <a:pt x="79270" y="56040"/>
                </a:lnTo>
                <a:lnTo>
                  <a:pt x="79130" y="56160"/>
                </a:lnTo>
                <a:lnTo>
                  <a:pt x="79070" y="56190"/>
                </a:lnTo>
                <a:lnTo>
                  <a:pt x="79000" y="56210"/>
                </a:lnTo>
                <a:lnTo>
                  <a:pt x="78920" y="56190"/>
                </a:lnTo>
                <a:lnTo>
                  <a:pt x="78810" y="56150"/>
                </a:lnTo>
                <a:lnTo>
                  <a:pt x="78210" y="55800"/>
                </a:lnTo>
                <a:lnTo>
                  <a:pt x="78120" y="55790"/>
                </a:lnTo>
                <a:lnTo>
                  <a:pt x="78010" y="55790"/>
                </a:lnTo>
                <a:lnTo>
                  <a:pt x="77600" y="56010"/>
                </a:lnTo>
                <a:lnTo>
                  <a:pt x="77490" y="56010"/>
                </a:lnTo>
                <a:lnTo>
                  <a:pt x="77350" y="55980"/>
                </a:lnTo>
                <a:lnTo>
                  <a:pt x="77120" y="55860"/>
                </a:lnTo>
                <a:lnTo>
                  <a:pt x="77000" y="55780"/>
                </a:lnTo>
                <a:lnTo>
                  <a:pt x="76870" y="55660"/>
                </a:lnTo>
                <a:lnTo>
                  <a:pt x="76790" y="55630"/>
                </a:lnTo>
                <a:lnTo>
                  <a:pt x="76710" y="55640"/>
                </a:lnTo>
                <a:lnTo>
                  <a:pt x="76580" y="55750"/>
                </a:lnTo>
                <a:lnTo>
                  <a:pt x="76530" y="55850"/>
                </a:lnTo>
                <a:lnTo>
                  <a:pt x="76510" y="55960"/>
                </a:lnTo>
                <a:lnTo>
                  <a:pt x="76490" y="56140"/>
                </a:lnTo>
                <a:lnTo>
                  <a:pt x="76430" y="56310"/>
                </a:lnTo>
                <a:lnTo>
                  <a:pt x="76400" y="56390"/>
                </a:lnTo>
                <a:lnTo>
                  <a:pt x="76350" y="56460"/>
                </a:lnTo>
                <a:lnTo>
                  <a:pt x="76300" y="56510"/>
                </a:lnTo>
                <a:lnTo>
                  <a:pt x="76250" y="56550"/>
                </a:lnTo>
                <a:lnTo>
                  <a:pt x="76150" y="56550"/>
                </a:lnTo>
                <a:lnTo>
                  <a:pt x="76030" y="56500"/>
                </a:lnTo>
                <a:lnTo>
                  <a:pt x="75820" y="56320"/>
                </a:lnTo>
                <a:lnTo>
                  <a:pt x="75740" y="56200"/>
                </a:lnTo>
                <a:lnTo>
                  <a:pt x="75710" y="56080"/>
                </a:lnTo>
                <a:lnTo>
                  <a:pt x="75710" y="55990"/>
                </a:lnTo>
                <a:lnTo>
                  <a:pt x="75570" y="55880"/>
                </a:lnTo>
                <a:lnTo>
                  <a:pt x="75440" y="55800"/>
                </a:lnTo>
                <a:lnTo>
                  <a:pt x="74280" y="55470"/>
                </a:lnTo>
                <a:lnTo>
                  <a:pt x="74200" y="55230"/>
                </a:lnTo>
                <a:lnTo>
                  <a:pt x="74150" y="55180"/>
                </a:lnTo>
                <a:lnTo>
                  <a:pt x="74070" y="55120"/>
                </a:lnTo>
                <a:lnTo>
                  <a:pt x="74000" y="55100"/>
                </a:lnTo>
                <a:lnTo>
                  <a:pt x="73620" y="55090"/>
                </a:lnTo>
                <a:lnTo>
                  <a:pt x="73550" y="55070"/>
                </a:lnTo>
                <a:lnTo>
                  <a:pt x="73520" y="55000"/>
                </a:lnTo>
                <a:lnTo>
                  <a:pt x="73530" y="54910"/>
                </a:lnTo>
                <a:lnTo>
                  <a:pt x="73620" y="54800"/>
                </a:lnTo>
                <a:lnTo>
                  <a:pt x="73690" y="54740"/>
                </a:lnTo>
                <a:lnTo>
                  <a:pt x="73750" y="54670"/>
                </a:lnTo>
                <a:lnTo>
                  <a:pt x="73750" y="54590"/>
                </a:lnTo>
                <a:lnTo>
                  <a:pt x="73710" y="54510"/>
                </a:lnTo>
                <a:lnTo>
                  <a:pt x="73660" y="54460"/>
                </a:lnTo>
                <a:lnTo>
                  <a:pt x="73620" y="54440"/>
                </a:lnTo>
                <a:lnTo>
                  <a:pt x="73560" y="54410"/>
                </a:lnTo>
                <a:lnTo>
                  <a:pt x="73500" y="54370"/>
                </a:lnTo>
                <a:lnTo>
                  <a:pt x="73450" y="54270"/>
                </a:lnTo>
                <a:lnTo>
                  <a:pt x="73440" y="54110"/>
                </a:lnTo>
                <a:lnTo>
                  <a:pt x="73530" y="53730"/>
                </a:lnTo>
                <a:lnTo>
                  <a:pt x="73610" y="53510"/>
                </a:lnTo>
                <a:lnTo>
                  <a:pt x="73770" y="53260"/>
                </a:lnTo>
                <a:lnTo>
                  <a:pt x="73830" y="53170"/>
                </a:lnTo>
                <a:lnTo>
                  <a:pt x="73940" y="53080"/>
                </a:lnTo>
                <a:lnTo>
                  <a:pt x="73970" y="53000"/>
                </a:lnTo>
                <a:lnTo>
                  <a:pt x="74100" y="52410"/>
                </a:lnTo>
                <a:lnTo>
                  <a:pt x="74240" y="52120"/>
                </a:lnTo>
                <a:lnTo>
                  <a:pt x="74450" y="51690"/>
                </a:lnTo>
                <a:lnTo>
                  <a:pt x="74980" y="51140"/>
                </a:lnTo>
                <a:lnTo>
                  <a:pt x="75160" y="50850"/>
                </a:lnTo>
                <a:lnTo>
                  <a:pt x="75230" y="50670"/>
                </a:lnTo>
                <a:lnTo>
                  <a:pt x="75310" y="50590"/>
                </a:lnTo>
                <a:lnTo>
                  <a:pt x="75380" y="50530"/>
                </a:lnTo>
                <a:lnTo>
                  <a:pt x="75840" y="50350"/>
                </a:lnTo>
                <a:lnTo>
                  <a:pt x="75920" y="50280"/>
                </a:lnTo>
                <a:lnTo>
                  <a:pt x="75960" y="50200"/>
                </a:lnTo>
                <a:lnTo>
                  <a:pt x="75950" y="50120"/>
                </a:lnTo>
                <a:lnTo>
                  <a:pt x="75980" y="50010"/>
                </a:lnTo>
                <a:lnTo>
                  <a:pt x="76030" y="49870"/>
                </a:lnTo>
                <a:lnTo>
                  <a:pt x="76180" y="49590"/>
                </a:lnTo>
                <a:lnTo>
                  <a:pt x="76220" y="49420"/>
                </a:lnTo>
                <a:lnTo>
                  <a:pt x="76220" y="49290"/>
                </a:lnTo>
                <a:lnTo>
                  <a:pt x="76180" y="49210"/>
                </a:lnTo>
                <a:lnTo>
                  <a:pt x="76100" y="49140"/>
                </a:lnTo>
                <a:lnTo>
                  <a:pt x="76040" y="49100"/>
                </a:lnTo>
                <a:lnTo>
                  <a:pt x="75960" y="49030"/>
                </a:lnTo>
                <a:lnTo>
                  <a:pt x="75910" y="48970"/>
                </a:lnTo>
                <a:lnTo>
                  <a:pt x="75880" y="48910"/>
                </a:lnTo>
                <a:lnTo>
                  <a:pt x="75850" y="48840"/>
                </a:lnTo>
                <a:lnTo>
                  <a:pt x="75810" y="48770"/>
                </a:lnTo>
                <a:lnTo>
                  <a:pt x="75760" y="48720"/>
                </a:lnTo>
                <a:lnTo>
                  <a:pt x="75700" y="48670"/>
                </a:lnTo>
                <a:lnTo>
                  <a:pt x="75410" y="48530"/>
                </a:lnTo>
                <a:lnTo>
                  <a:pt x="75350" y="48480"/>
                </a:lnTo>
                <a:lnTo>
                  <a:pt x="75200" y="48320"/>
                </a:lnTo>
                <a:lnTo>
                  <a:pt x="75140" y="48270"/>
                </a:lnTo>
                <a:lnTo>
                  <a:pt x="75090" y="48190"/>
                </a:lnTo>
                <a:lnTo>
                  <a:pt x="75040" y="48080"/>
                </a:lnTo>
                <a:lnTo>
                  <a:pt x="75000" y="47890"/>
                </a:lnTo>
                <a:lnTo>
                  <a:pt x="75010" y="47760"/>
                </a:lnTo>
                <a:lnTo>
                  <a:pt x="75050" y="47640"/>
                </a:lnTo>
                <a:lnTo>
                  <a:pt x="75130" y="47510"/>
                </a:lnTo>
                <a:lnTo>
                  <a:pt x="75440" y="47150"/>
                </a:lnTo>
                <a:lnTo>
                  <a:pt x="75510" y="47090"/>
                </a:lnTo>
                <a:lnTo>
                  <a:pt x="75690" y="47060"/>
                </a:lnTo>
                <a:lnTo>
                  <a:pt x="75870" y="47080"/>
                </a:lnTo>
                <a:lnTo>
                  <a:pt x="75950" y="47110"/>
                </a:lnTo>
                <a:lnTo>
                  <a:pt x="76020" y="47160"/>
                </a:lnTo>
                <a:lnTo>
                  <a:pt x="76060" y="47220"/>
                </a:lnTo>
                <a:lnTo>
                  <a:pt x="76100" y="47280"/>
                </a:lnTo>
                <a:lnTo>
                  <a:pt x="76130" y="47350"/>
                </a:lnTo>
                <a:lnTo>
                  <a:pt x="76170" y="47410"/>
                </a:lnTo>
                <a:lnTo>
                  <a:pt x="76220" y="47460"/>
                </a:lnTo>
                <a:lnTo>
                  <a:pt x="76300" y="47470"/>
                </a:lnTo>
                <a:lnTo>
                  <a:pt x="76370" y="47440"/>
                </a:lnTo>
                <a:lnTo>
                  <a:pt x="76440" y="47400"/>
                </a:lnTo>
                <a:lnTo>
                  <a:pt x="76640" y="47200"/>
                </a:lnTo>
                <a:lnTo>
                  <a:pt x="76890" y="47050"/>
                </a:lnTo>
                <a:lnTo>
                  <a:pt x="77020" y="46920"/>
                </a:lnTo>
                <a:lnTo>
                  <a:pt x="77100" y="46780"/>
                </a:lnTo>
                <a:lnTo>
                  <a:pt x="77250" y="46330"/>
                </a:lnTo>
                <a:lnTo>
                  <a:pt x="77310" y="46200"/>
                </a:lnTo>
                <a:lnTo>
                  <a:pt x="77370" y="46130"/>
                </a:lnTo>
                <a:lnTo>
                  <a:pt x="77420" y="46120"/>
                </a:lnTo>
                <a:lnTo>
                  <a:pt x="77500" y="46120"/>
                </a:lnTo>
                <a:lnTo>
                  <a:pt x="77660" y="46140"/>
                </a:lnTo>
                <a:lnTo>
                  <a:pt x="77780" y="46130"/>
                </a:lnTo>
                <a:lnTo>
                  <a:pt x="77920" y="46070"/>
                </a:lnTo>
                <a:lnTo>
                  <a:pt x="77990" y="46010"/>
                </a:lnTo>
                <a:lnTo>
                  <a:pt x="78140" y="46110"/>
                </a:lnTo>
                <a:lnTo>
                  <a:pt x="78380" y="46670"/>
                </a:lnTo>
                <a:lnTo>
                  <a:pt x="78760" y="46930"/>
                </a:lnTo>
                <a:lnTo>
                  <a:pt x="79170" y="47130"/>
                </a:lnTo>
                <a:lnTo>
                  <a:pt x="79440" y="47330"/>
                </a:lnTo>
                <a:lnTo>
                  <a:pt x="79550" y="47540"/>
                </a:lnTo>
                <a:lnTo>
                  <a:pt x="79650" y="47850"/>
                </a:lnTo>
                <a:lnTo>
                  <a:pt x="79680" y="48200"/>
                </a:lnTo>
                <a:lnTo>
                  <a:pt x="79590" y="48520"/>
                </a:lnTo>
                <a:lnTo>
                  <a:pt x="79360" y="48890"/>
                </a:lnTo>
                <a:lnTo>
                  <a:pt x="79300" y="49040"/>
                </a:lnTo>
                <a:lnTo>
                  <a:pt x="79260" y="49230"/>
                </a:lnTo>
                <a:lnTo>
                  <a:pt x="79160" y="49420"/>
                </a:lnTo>
                <a:lnTo>
                  <a:pt x="79000" y="49840"/>
                </a:lnTo>
                <a:lnTo>
                  <a:pt x="78880" y="50010"/>
                </a:lnTo>
                <a:lnTo>
                  <a:pt x="78780" y="49780"/>
                </a:lnTo>
                <a:lnTo>
                  <a:pt x="78540" y="49740"/>
                </a:lnTo>
                <a:lnTo>
                  <a:pt x="78260" y="49840"/>
                </a:lnTo>
                <a:lnTo>
                  <a:pt x="78040" y="50010"/>
                </a:lnTo>
                <a:lnTo>
                  <a:pt x="78920" y="50440"/>
                </a:lnTo>
                <a:lnTo>
                  <a:pt x="78990" y="50700"/>
                </a:lnTo>
                <a:lnTo>
                  <a:pt x="79030" y="50970"/>
                </a:lnTo>
                <a:lnTo>
                  <a:pt x="79160" y="51130"/>
                </a:lnTo>
                <a:lnTo>
                  <a:pt x="79110" y="51200"/>
                </a:lnTo>
                <a:lnTo>
                  <a:pt x="79020" y="51370"/>
                </a:lnTo>
                <a:lnTo>
                  <a:pt x="78980" y="51450"/>
                </a:lnTo>
                <a:lnTo>
                  <a:pt x="79200" y="51560"/>
                </a:lnTo>
                <a:lnTo>
                  <a:pt x="79760" y="51600"/>
                </a:lnTo>
                <a:lnTo>
                  <a:pt x="80010" y="51760"/>
                </a:lnTo>
                <a:lnTo>
                  <a:pt x="79860" y="52170"/>
                </a:lnTo>
                <a:lnTo>
                  <a:pt x="79690" y="52190"/>
                </a:lnTo>
                <a:lnTo>
                  <a:pt x="79500" y="52020"/>
                </a:lnTo>
                <a:lnTo>
                  <a:pt x="79310" y="51920"/>
                </a:lnTo>
                <a:lnTo>
                  <a:pt x="79250" y="51870"/>
                </a:lnTo>
                <a:lnTo>
                  <a:pt x="79080" y="51640"/>
                </a:lnTo>
                <a:lnTo>
                  <a:pt x="79030" y="51590"/>
                </a:lnTo>
                <a:lnTo>
                  <a:pt x="78900" y="51620"/>
                </a:lnTo>
                <a:lnTo>
                  <a:pt x="78660" y="51730"/>
                </a:lnTo>
                <a:lnTo>
                  <a:pt x="78560" y="51760"/>
                </a:lnTo>
                <a:lnTo>
                  <a:pt x="77760" y="52390"/>
                </a:lnTo>
                <a:lnTo>
                  <a:pt x="77720" y="52640"/>
                </a:lnTo>
                <a:lnTo>
                  <a:pt x="77810" y="52830"/>
                </a:lnTo>
                <a:lnTo>
                  <a:pt x="78130" y="53170"/>
                </a:lnTo>
                <a:lnTo>
                  <a:pt x="78230" y="53330"/>
                </a:lnTo>
                <a:lnTo>
                  <a:pt x="78400" y="53580"/>
                </a:lnTo>
                <a:lnTo>
                  <a:pt x="78580" y="53740"/>
                </a:lnTo>
                <a:lnTo>
                  <a:pt x="78970" y="53830"/>
                </a:lnTo>
                <a:lnTo>
                  <a:pt x="79110" y="53950"/>
                </a:lnTo>
                <a:lnTo>
                  <a:pt x="79210" y="53970"/>
                </a:lnTo>
                <a:lnTo>
                  <a:pt x="79380" y="54060"/>
                </a:lnTo>
                <a:lnTo>
                  <a:pt x="79380" y="54240"/>
                </a:lnTo>
                <a:lnTo>
                  <a:pt x="79310" y="54430"/>
                </a:lnTo>
                <a:lnTo>
                  <a:pt x="79260" y="54520"/>
                </a:lnTo>
                <a:lnTo>
                  <a:pt x="79250" y="55030"/>
                </a:lnTo>
                <a:lnTo>
                  <a:pt x="79270" y="55350"/>
                </a:lnTo>
                <a:lnTo>
                  <a:pt x="79350" y="55680"/>
                </a:lnTo>
                <a:lnTo>
                  <a:pt x="79490" y="55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