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Donegal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Doneg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930" y="26610"/>
                </a:moveTo>
                <a:lnTo>
                  <a:pt x="50910" y="26600"/>
                </a:lnTo>
                <a:lnTo>
                  <a:pt x="50880" y="26600"/>
                </a:lnTo>
                <a:lnTo>
                  <a:pt x="50120" y="26510"/>
                </a:lnTo>
                <a:lnTo>
                  <a:pt x="49850" y="26570"/>
                </a:lnTo>
                <a:lnTo>
                  <a:pt x="49250" y="26390"/>
                </a:lnTo>
                <a:lnTo>
                  <a:pt x="49120" y="26270"/>
                </a:lnTo>
                <a:lnTo>
                  <a:pt x="49290" y="26230"/>
                </a:lnTo>
                <a:lnTo>
                  <a:pt x="49910" y="25800"/>
                </a:lnTo>
                <a:lnTo>
                  <a:pt x="50350" y="25700"/>
                </a:lnTo>
                <a:lnTo>
                  <a:pt x="50350" y="25520"/>
                </a:lnTo>
                <a:lnTo>
                  <a:pt x="49900" y="25500"/>
                </a:lnTo>
                <a:lnTo>
                  <a:pt x="49700" y="25410"/>
                </a:lnTo>
                <a:lnTo>
                  <a:pt x="49520" y="25180"/>
                </a:lnTo>
                <a:lnTo>
                  <a:pt x="50270" y="24550"/>
                </a:lnTo>
                <a:lnTo>
                  <a:pt x="50230" y="24090"/>
                </a:lnTo>
                <a:lnTo>
                  <a:pt x="50870" y="23510"/>
                </a:lnTo>
                <a:lnTo>
                  <a:pt x="50830" y="22920"/>
                </a:lnTo>
                <a:lnTo>
                  <a:pt x="50980" y="23010"/>
                </a:lnTo>
                <a:lnTo>
                  <a:pt x="51070" y="23120"/>
                </a:lnTo>
                <a:lnTo>
                  <a:pt x="51180" y="23210"/>
                </a:lnTo>
                <a:lnTo>
                  <a:pt x="51350" y="23240"/>
                </a:lnTo>
                <a:lnTo>
                  <a:pt x="51510" y="22480"/>
                </a:lnTo>
                <a:lnTo>
                  <a:pt x="51580" y="22270"/>
                </a:lnTo>
                <a:lnTo>
                  <a:pt x="51540" y="22220"/>
                </a:lnTo>
                <a:lnTo>
                  <a:pt x="51520" y="22220"/>
                </a:lnTo>
                <a:lnTo>
                  <a:pt x="51510" y="22200"/>
                </a:lnTo>
                <a:lnTo>
                  <a:pt x="51490" y="22120"/>
                </a:lnTo>
                <a:lnTo>
                  <a:pt x="51220" y="22380"/>
                </a:lnTo>
                <a:lnTo>
                  <a:pt x="50950" y="22520"/>
                </a:lnTo>
                <a:lnTo>
                  <a:pt x="50010" y="22680"/>
                </a:lnTo>
                <a:lnTo>
                  <a:pt x="49510" y="23090"/>
                </a:lnTo>
                <a:lnTo>
                  <a:pt x="49230" y="23240"/>
                </a:lnTo>
                <a:lnTo>
                  <a:pt x="49230" y="23100"/>
                </a:lnTo>
                <a:lnTo>
                  <a:pt x="49370" y="22890"/>
                </a:lnTo>
                <a:lnTo>
                  <a:pt x="49390" y="22670"/>
                </a:lnTo>
                <a:lnTo>
                  <a:pt x="49290" y="22500"/>
                </a:lnTo>
                <a:lnTo>
                  <a:pt x="49090" y="22430"/>
                </a:lnTo>
                <a:lnTo>
                  <a:pt x="48890" y="22540"/>
                </a:lnTo>
                <a:lnTo>
                  <a:pt x="48540" y="22990"/>
                </a:lnTo>
                <a:lnTo>
                  <a:pt x="48190" y="23170"/>
                </a:lnTo>
                <a:lnTo>
                  <a:pt x="47550" y="23890"/>
                </a:lnTo>
                <a:lnTo>
                  <a:pt x="47360" y="24050"/>
                </a:lnTo>
                <a:lnTo>
                  <a:pt x="47170" y="24170"/>
                </a:lnTo>
                <a:lnTo>
                  <a:pt x="46970" y="24210"/>
                </a:lnTo>
                <a:lnTo>
                  <a:pt x="46970" y="24070"/>
                </a:lnTo>
                <a:lnTo>
                  <a:pt x="47300" y="23670"/>
                </a:lnTo>
                <a:lnTo>
                  <a:pt x="47510" y="23490"/>
                </a:lnTo>
                <a:lnTo>
                  <a:pt x="47770" y="23420"/>
                </a:lnTo>
                <a:lnTo>
                  <a:pt x="47950" y="23240"/>
                </a:lnTo>
                <a:lnTo>
                  <a:pt x="47910" y="22910"/>
                </a:lnTo>
                <a:lnTo>
                  <a:pt x="47740" y="22700"/>
                </a:lnTo>
                <a:lnTo>
                  <a:pt x="47540" y="22920"/>
                </a:lnTo>
                <a:lnTo>
                  <a:pt x="47440" y="22920"/>
                </a:lnTo>
                <a:lnTo>
                  <a:pt x="47490" y="22400"/>
                </a:lnTo>
                <a:lnTo>
                  <a:pt x="47310" y="22400"/>
                </a:lnTo>
                <a:lnTo>
                  <a:pt x="47080" y="22720"/>
                </a:lnTo>
                <a:lnTo>
                  <a:pt x="46970" y="23170"/>
                </a:lnTo>
                <a:lnTo>
                  <a:pt x="46900" y="23310"/>
                </a:lnTo>
                <a:lnTo>
                  <a:pt x="46750" y="23190"/>
                </a:lnTo>
                <a:lnTo>
                  <a:pt x="46620" y="23000"/>
                </a:lnTo>
                <a:lnTo>
                  <a:pt x="46560" y="22830"/>
                </a:lnTo>
                <a:lnTo>
                  <a:pt x="46570" y="22730"/>
                </a:lnTo>
                <a:lnTo>
                  <a:pt x="46560" y="22630"/>
                </a:lnTo>
                <a:lnTo>
                  <a:pt x="46450" y="22590"/>
                </a:lnTo>
                <a:lnTo>
                  <a:pt x="46360" y="22620"/>
                </a:lnTo>
                <a:lnTo>
                  <a:pt x="46220" y="22720"/>
                </a:lnTo>
                <a:lnTo>
                  <a:pt x="46130" y="22760"/>
                </a:lnTo>
                <a:lnTo>
                  <a:pt x="45800" y="22780"/>
                </a:lnTo>
                <a:lnTo>
                  <a:pt x="45640" y="22840"/>
                </a:lnTo>
                <a:lnTo>
                  <a:pt x="45490" y="23170"/>
                </a:lnTo>
                <a:lnTo>
                  <a:pt x="45320" y="23120"/>
                </a:lnTo>
                <a:lnTo>
                  <a:pt x="45040" y="22920"/>
                </a:lnTo>
                <a:lnTo>
                  <a:pt x="44000" y="22910"/>
                </a:lnTo>
                <a:lnTo>
                  <a:pt x="43760" y="22760"/>
                </a:lnTo>
                <a:lnTo>
                  <a:pt x="43870" y="22530"/>
                </a:lnTo>
                <a:lnTo>
                  <a:pt x="43740" y="22400"/>
                </a:lnTo>
                <a:lnTo>
                  <a:pt x="42610" y="21960"/>
                </a:lnTo>
                <a:lnTo>
                  <a:pt x="42360" y="21960"/>
                </a:lnTo>
                <a:lnTo>
                  <a:pt x="42410" y="21870"/>
                </a:lnTo>
                <a:lnTo>
                  <a:pt x="42440" y="21790"/>
                </a:lnTo>
                <a:lnTo>
                  <a:pt x="42480" y="21710"/>
                </a:lnTo>
                <a:lnTo>
                  <a:pt x="42550" y="21620"/>
                </a:lnTo>
                <a:lnTo>
                  <a:pt x="42550" y="21480"/>
                </a:lnTo>
                <a:lnTo>
                  <a:pt x="42370" y="21360"/>
                </a:lnTo>
                <a:lnTo>
                  <a:pt x="42280" y="21190"/>
                </a:lnTo>
                <a:lnTo>
                  <a:pt x="42310" y="21040"/>
                </a:lnTo>
                <a:lnTo>
                  <a:pt x="42500" y="20970"/>
                </a:lnTo>
                <a:lnTo>
                  <a:pt x="42700" y="20950"/>
                </a:lnTo>
                <a:lnTo>
                  <a:pt x="42870" y="20870"/>
                </a:lnTo>
                <a:lnTo>
                  <a:pt x="42970" y="20690"/>
                </a:lnTo>
                <a:lnTo>
                  <a:pt x="43010" y="20410"/>
                </a:lnTo>
                <a:lnTo>
                  <a:pt x="43170" y="20230"/>
                </a:lnTo>
                <a:lnTo>
                  <a:pt x="44140" y="19510"/>
                </a:lnTo>
                <a:lnTo>
                  <a:pt x="44500" y="19370"/>
                </a:lnTo>
                <a:lnTo>
                  <a:pt x="45870" y="19410"/>
                </a:lnTo>
                <a:lnTo>
                  <a:pt x="46600" y="19650"/>
                </a:lnTo>
                <a:lnTo>
                  <a:pt x="46970" y="19660"/>
                </a:lnTo>
                <a:lnTo>
                  <a:pt x="46970" y="19510"/>
                </a:lnTo>
                <a:lnTo>
                  <a:pt x="46010" y="19270"/>
                </a:lnTo>
                <a:lnTo>
                  <a:pt x="45750" y="19010"/>
                </a:lnTo>
                <a:lnTo>
                  <a:pt x="45960" y="18910"/>
                </a:lnTo>
                <a:lnTo>
                  <a:pt x="46580" y="18880"/>
                </a:lnTo>
                <a:lnTo>
                  <a:pt x="46740" y="18940"/>
                </a:lnTo>
                <a:lnTo>
                  <a:pt x="46910" y="19220"/>
                </a:lnTo>
                <a:lnTo>
                  <a:pt x="47130" y="19500"/>
                </a:lnTo>
                <a:lnTo>
                  <a:pt x="47380" y="19640"/>
                </a:lnTo>
                <a:lnTo>
                  <a:pt x="47630" y="19510"/>
                </a:lnTo>
                <a:lnTo>
                  <a:pt x="46900" y="18780"/>
                </a:lnTo>
                <a:lnTo>
                  <a:pt x="46390" y="18590"/>
                </a:lnTo>
                <a:lnTo>
                  <a:pt x="45890" y="18230"/>
                </a:lnTo>
                <a:lnTo>
                  <a:pt x="45570" y="18200"/>
                </a:lnTo>
                <a:lnTo>
                  <a:pt x="45620" y="17970"/>
                </a:lnTo>
                <a:lnTo>
                  <a:pt x="45730" y="17910"/>
                </a:lnTo>
                <a:lnTo>
                  <a:pt x="45860" y="17910"/>
                </a:lnTo>
                <a:lnTo>
                  <a:pt x="46030" y="17870"/>
                </a:lnTo>
                <a:lnTo>
                  <a:pt x="46160" y="17760"/>
                </a:lnTo>
                <a:lnTo>
                  <a:pt x="46350" y="17510"/>
                </a:lnTo>
                <a:lnTo>
                  <a:pt x="46500" y="17380"/>
                </a:lnTo>
                <a:lnTo>
                  <a:pt x="46770" y="17660"/>
                </a:lnTo>
                <a:lnTo>
                  <a:pt x="47070" y="17680"/>
                </a:lnTo>
                <a:lnTo>
                  <a:pt x="47720" y="17560"/>
                </a:lnTo>
                <a:lnTo>
                  <a:pt x="48480" y="17870"/>
                </a:lnTo>
                <a:lnTo>
                  <a:pt x="48770" y="17870"/>
                </a:lnTo>
                <a:lnTo>
                  <a:pt x="48770" y="17710"/>
                </a:lnTo>
                <a:lnTo>
                  <a:pt x="48520" y="17670"/>
                </a:lnTo>
                <a:lnTo>
                  <a:pt x="48220" y="17540"/>
                </a:lnTo>
                <a:lnTo>
                  <a:pt x="48000" y="17290"/>
                </a:lnTo>
                <a:lnTo>
                  <a:pt x="48010" y="16890"/>
                </a:lnTo>
                <a:lnTo>
                  <a:pt x="48200" y="16690"/>
                </a:lnTo>
                <a:lnTo>
                  <a:pt x="48740" y="16780"/>
                </a:lnTo>
                <a:lnTo>
                  <a:pt x="48940" y="16730"/>
                </a:lnTo>
                <a:lnTo>
                  <a:pt x="48760" y="16570"/>
                </a:lnTo>
                <a:lnTo>
                  <a:pt x="48610" y="16150"/>
                </a:lnTo>
                <a:lnTo>
                  <a:pt x="48430" y="16060"/>
                </a:lnTo>
                <a:lnTo>
                  <a:pt x="48170" y="16040"/>
                </a:lnTo>
                <a:lnTo>
                  <a:pt x="48100" y="16060"/>
                </a:lnTo>
                <a:lnTo>
                  <a:pt x="48050" y="16170"/>
                </a:lnTo>
                <a:lnTo>
                  <a:pt x="48020" y="16340"/>
                </a:lnTo>
                <a:lnTo>
                  <a:pt x="48020" y="16490"/>
                </a:lnTo>
                <a:lnTo>
                  <a:pt x="48010" y="16570"/>
                </a:lnTo>
                <a:lnTo>
                  <a:pt x="47620" y="16550"/>
                </a:lnTo>
                <a:lnTo>
                  <a:pt x="47300" y="16200"/>
                </a:lnTo>
                <a:lnTo>
                  <a:pt x="47050" y="15710"/>
                </a:lnTo>
                <a:lnTo>
                  <a:pt x="46870" y="15260"/>
                </a:lnTo>
                <a:lnTo>
                  <a:pt x="47050" y="15130"/>
                </a:lnTo>
                <a:lnTo>
                  <a:pt x="47180" y="15200"/>
                </a:lnTo>
                <a:lnTo>
                  <a:pt x="47310" y="15340"/>
                </a:lnTo>
                <a:lnTo>
                  <a:pt x="47490" y="15410"/>
                </a:lnTo>
                <a:lnTo>
                  <a:pt x="47680" y="15380"/>
                </a:lnTo>
                <a:lnTo>
                  <a:pt x="47860" y="15310"/>
                </a:lnTo>
                <a:lnTo>
                  <a:pt x="48200" y="15080"/>
                </a:lnTo>
                <a:lnTo>
                  <a:pt x="47800" y="14910"/>
                </a:lnTo>
                <a:lnTo>
                  <a:pt x="47490" y="14610"/>
                </a:lnTo>
                <a:lnTo>
                  <a:pt x="46970" y="13950"/>
                </a:lnTo>
                <a:lnTo>
                  <a:pt x="46970" y="13780"/>
                </a:lnTo>
                <a:lnTo>
                  <a:pt x="47080" y="13660"/>
                </a:lnTo>
                <a:lnTo>
                  <a:pt x="47230" y="13610"/>
                </a:lnTo>
                <a:lnTo>
                  <a:pt x="47380" y="13640"/>
                </a:lnTo>
                <a:lnTo>
                  <a:pt x="47540" y="13780"/>
                </a:lnTo>
                <a:lnTo>
                  <a:pt x="47680" y="13540"/>
                </a:lnTo>
                <a:lnTo>
                  <a:pt x="47720" y="13450"/>
                </a:lnTo>
                <a:lnTo>
                  <a:pt x="47630" y="13450"/>
                </a:lnTo>
                <a:lnTo>
                  <a:pt x="47700" y="13110"/>
                </a:lnTo>
                <a:lnTo>
                  <a:pt x="47810" y="13050"/>
                </a:lnTo>
                <a:lnTo>
                  <a:pt x="47950" y="13070"/>
                </a:lnTo>
                <a:lnTo>
                  <a:pt x="48100" y="12970"/>
                </a:lnTo>
                <a:lnTo>
                  <a:pt x="48370" y="12390"/>
                </a:lnTo>
                <a:lnTo>
                  <a:pt x="48470" y="12300"/>
                </a:lnTo>
                <a:lnTo>
                  <a:pt x="48600" y="12440"/>
                </a:lnTo>
                <a:lnTo>
                  <a:pt x="48640" y="13000"/>
                </a:lnTo>
                <a:lnTo>
                  <a:pt x="48770" y="13120"/>
                </a:lnTo>
                <a:lnTo>
                  <a:pt x="48840" y="13020"/>
                </a:lnTo>
                <a:lnTo>
                  <a:pt x="48930" y="12580"/>
                </a:lnTo>
                <a:lnTo>
                  <a:pt x="49050" y="12450"/>
                </a:lnTo>
                <a:lnTo>
                  <a:pt x="48890" y="11750"/>
                </a:lnTo>
                <a:lnTo>
                  <a:pt x="48840" y="11330"/>
                </a:lnTo>
                <a:lnTo>
                  <a:pt x="48900" y="11140"/>
                </a:lnTo>
                <a:lnTo>
                  <a:pt x="49060" y="10980"/>
                </a:lnTo>
                <a:lnTo>
                  <a:pt x="49280" y="10240"/>
                </a:lnTo>
                <a:lnTo>
                  <a:pt x="49410" y="9990"/>
                </a:lnTo>
                <a:lnTo>
                  <a:pt x="49630" y="9980"/>
                </a:lnTo>
                <a:lnTo>
                  <a:pt x="50400" y="10320"/>
                </a:lnTo>
                <a:lnTo>
                  <a:pt x="50650" y="10270"/>
                </a:lnTo>
                <a:lnTo>
                  <a:pt x="51070" y="10040"/>
                </a:lnTo>
                <a:lnTo>
                  <a:pt x="51300" y="9990"/>
                </a:lnTo>
                <a:lnTo>
                  <a:pt x="51210" y="10200"/>
                </a:lnTo>
                <a:lnTo>
                  <a:pt x="51120" y="10360"/>
                </a:lnTo>
                <a:lnTo>
                  <a:pt x="51050" y="10520"/>
                </a:lnTo>
                <a:lnTo>
                  <a:pt x="51020" y="10740"/>
                </a:lnTo>
                <a:lnTo>
                  <a:pt x="51090" y="10860"/>
                </a:lnTo>
                <a:lnTo>
                  <a:pt x="51250" y="10720"/>
                </a:lnTo>
                <a:lnTo>
                  <a:pt x="51660" y="10130"/>
                </a:lnTo>
                <a:lnTo>
                  <a:pt x="52490" y="9600"/>
                </a:lnTo>
                <a:lnTo>
                  <a:pt x="52760" y="9500"/>
                </a:lnTo>
                <a:lnTo>
                  <a:pt x="52950" y="9310"/>
                </a:lnTo>
                <a:lnTo>
                  <a:pt x="53080" y="8920"/>
                </a:lnTo>
                <a:lnTo>
                  <a:pt x="53250" y="8570"/>
                </a:lnTo>
                <a:lnTo>
                  <a:pt x="53560" y="8510"/>
                </a:lnTo>
                <a:lnTo>
                  <a:pt x="53920" y="8790"/>
                </a:lnTo>
                <a:lnTo>
                  <a:pt x="53810" y="9060"/>
                </a:lnTo>
                <a:lnTo>
                  <a:pt x="53180" y="9500"/>
                </a:lnTo>
                <a:lnTo>
                  <a:pt x="53180" y="9660"/>
                </a:lnTo>
                <a:lnTo>
                  <a:pt x="53760" y="9350"/>
                </a:lnTo>
                <a:lnTo>
                  <a:pt x="53850" y="9410"/>
                </a:lnTo>
                <a:lnTo>
                  <a:pt x="53940" y="9530"/>
                </a:lnTo>
                <a:lnTo>
                  <a:pt x="54150" y="9510"/>
                </a:lnTo>
                <a:lnTo>
                  <a:pt x="54370" y="9410"/>
                </a:lnTo>
                <a:lnTo>
                  <a:pt x="54500" y="9320"/>
                </a:lnTo>
                <a:lnTo>
                  <a:pt x="54680" y="9660"/>
                </a:lnTo>
                <a:lnTo>
                  <a:pt x="54680" y="9810"/>
                </a:lnTo>
                <a:lnTo>
                  <a:pt x="54630" y="10090"/>
                </a:lnTo>
                <a:lnTo>
                  <a:pt x="54740" y="10050"/>
                </a:lnTo>
                <a:lnTo>
                  <a:pt x="54950" y="9890"/>
                </a:lnTo>
                <a:lnTo>
                  <a:pt x="55160" y="9810"/>
                </a:lnTo>
                <a:lnTo>
                  <a:pt x="55090" y="10050"/>
                </a:lnTo>
                <a:lnTo>
                  <a:pt x="54990" y="10210"/>
                </a:lnTo>
                <a:lnTo>
                  <a:pt x="54850" y="10290"/>
                </a:lnTo>
                <a:lnTo>
                  <a:pt x="54680" y="10320"/>
                </a:lnTo>
                <a:lnTo>
                  <a:pt x="54680" y="10480"/>
                </a:lnTo>
                <a:lnTo>
                  <a:pt x="54940" y="10470"/>
                </a:lnTo>
                <a:lnTo>
                  <a:pt x="55090" y="10520"/>
                </a:lnTo>
                <a:lnTo>
                  <a:pt x="55210" y="10510"/>
                </a:lnTo>
                <a:lnTo>
                  <a:pt x="55350" y="10320"/>
                </a:lnTo>
                <a:lnTo>
                  <a:pt x="55510" y="9880"/>
                </a:lnTo>
                <a:lnTo>
                  <a:pt x="55470" y="9620"/>
                </a:lnTo>
                <a:lnTo>
                  <a:pt x="55160" y="9170"/>
                </a:lnTo>
                <a:lnTo>
                  <a:pt x="55080" y="8680"/>
                </a:lnTo>
                <a:lnTo>
                  <a:pt x="55300" y="8390"/>
                </a:lnTo>
                <a:lnTo>
                  <a:pt x="55660" y="8110"/>
                </a:lnTo>
                <a:lnTo>
                  <a:pt x="56010" y="7690"/>
                </a:lnTo>
                <a:lnTo>
                  <a:pt x="56040" y="7810"/>
                </a:lnTo>
                <a:lnTo>
                  <a:pt x="56060" y="7820"/>
                </a:lnTo>
                <a:lnTo>
                  <a:pt x="56110" y="7870"/>
                </a:lnTo>
                <a:lnTo>
                  <a:pt x="55790" y="9000"/>
                </a:lnTo>
                <a:lnTo>
                  <a:pt x="55770" y="9170"/>
                </a:lnTo>
                <a:lnTo>
                  <a:pt x="55800" y="9210"/>
                </a:lnTo>
                <a:lnTo>
                  <a:pt x="55840" y="9310"/>
                </a:lnTo>
                <a:lnTo>
                  <a:pt x="55910" y="9420"/>
                </a:lnTo>
                <a:lnTo>
                  <a:pt x="56010" y="9500"/>
                </a:lnTo>
                <a:lnTo>
                  <a:pt x="56130" y="9500"/>
                </a:lnTo>
                <a:lnTo>
                  <a:pt x="56260" y="9340"/>
                </a:lnTo>
                <a:lnTo>
                  <a:pt x="56390" y="9320"/>
                </a:lnTo>
                <a:lnTo>
                  <a:pt x="56570" y="9410"/>
                </a:lnTo>
                <a:lnTo>
                  <a:pt x="56860" y="9600"/>
                </a:lnTo>
                <a:lnTo>
                  <a:pt x="57120" y="9850"/>
                </a:lnTo>
                <a:lnTo>
                  <a:pt x="57230" y="10070"/>
                </a:lnTo>
                <a:lnTo>
                  <a:pt x="57260" y="10160"/>
                </a:lnTo>
                <a:lnTo>
                  <a:pt x="57380" y="10480"/>
                </a:lnTo>
                <a:lnTo>
                  <a:pt x="57420" y="10650"/>
                </a:lnTo>
                <a:lnTo>
                  <a:pt x="57420" y="10820"/>
                </a:lnTo>
                <a:lnTo>
                  <a:pt x="57350" y="11250"/>
                </a:lnTo>
                <a:lnTo>
                  <a:pt x="57330" y="11470"/>
                </a:lnTo>
                <a:lnTo>
                  <a:pt x="57430" y="11250"/>
                </a:lnTo>
                <a:lnTo>
                  <a:pt x="57650" y="10620"/>
                </a:lnTo>
                <a:lnTo>
                  <a:pt x="57750" y="10480"/>
                </a:lnTo>
                <a:lnTo>
                  <a:pt x="57800" y="10310"/>
                </a:lnTo>
                <a:lnTo>
                  <a:pt x="57710" y="9930"/>
                </a:lnTo>
                <a:lnTo>
                  <a:pt x="57580" y="9560"/>
                </a:lnTo>
                <a:lnTo>
                  <a:pt x="57510" y="9410"/>
                </a:lnTo>
                <a:lnTo>
                  <a:pt x="57490" y="9170"/>
                </a:lnTo>
                <a:lnTo>
                  <a:pt x="57430" y="8860"/>
                </a:lnTo>
                <a:lnTo>
                  <a:pt x="57310" y="8600"/>
                </a:lnTo>
                <a:lnTo>
                  <a:pt x="57140" y="8510"/>
                </a:lnTo>
                <a:lnTo>
                  <a:pt x="57030" y="8690"/>
                </a:lnTo>
                <a:lnTo>
                  <a:pt x="57060" y="9040"/>
                </a:lnTo>
                <a:lnTo>
                  <a:pt x="57150" y="9410"/>
                </a:lnTo>
                <a:lnTo>
                  <a:pt x="57230" y="9660"/>
                </a:lnTo>
                <a:lnTo>
                  <a:pt x="57040" y="9630"/>
                </a:lnTo>
                <a:lnTo>
                  <a:pt x="56910" y="9490"/>
                </a:lnTo>
                <a:lnTo>
                  <a:pt x="56800" y="9320"/>
                </a:lnTo>
                <a:lnTo>
                  <a:pt x="56670" y="9170"/>
                </a:lnTo>
                <a:lnTo>
                  <a:pt x="56270" y="9050"/>
                </a:lnTo>
                <a:lnTo>
                  <a:pt x="56100" y="8900"/>
                </a:lnTo>
                <a:lnTo>
                  <a:pt x="56150" y="8590"/>
                </a:lnTo>
                <a:lnTo>
                  <a:pt x="56520" y="7830"/>
                </a:lnTo>
                <a:lnTo>
                  <a:pt x="56520" y="7690"/>
                </a:lnTo>
                <a:lnTo>
                  <a:pt x="57020" y="7770"/>
                </a:lnTo>
                <a:lnTo>
                  <a:pt x="57230" y="7690"/>
                </a:lnTo>
                <a:lnTo>
                  <a:pt x="57730" y="7260"/>
                </a:lnTo>
                <a:lnTo>
                  <a:pt x="57900" y="7200"/>
                </a:lnTo>
                <a:lnTo>
                  <a:pt x="58130" y="7290"/>
                </a:lnTo>
                <a:lnTo>
                  <a:pt x="58280" y="7520"/>
                </a:lnTo>
                <a:lnTo>
                  <a:pt x="58390" y="7760"/>
                </a:lnTo>
                <a:lnTo>
                  <a:pt x="58510" y="7870"/>
                </a:lnTo>
                <a:lnTo>
                  <a:pt x="58580" y="8050"/>
                </a:lnTo>
                <a:lnTo>
                  <a:pt x="58550" y="8420"/>
                </a:lnTo>
                <a:lnTo>
                  <a:pt x="58490" y="8790"/>
                </a:lnTo>
                <a:lnTo>
                  <a:pt x="58460" y="8920"/>
                </a:lnTo>
                <a:lnTo>
                  <a:pt x="58540" y="9140"/>
                </a:lnTo>
                <a:lnTo>
                  <a:pt x="58710" y="9300"/>
                </a:lnTo>
                <a:lnTo>
                  <a:pt x="59110" y="9500"/>
                </a:lnTo>
                <a:lnTo>
                  <a:pt x="59120" y="9780"/>
                </a:lnTo>
                <a:lnTo>
                  <a:pt x="59230" y="10110"/>
                </a:lnTo>
                <a:lnTo>
                  <a:pt x="59390" y="10370"/>
                </a:lnTo>
                <a:lnTo>
                  <a:pt x="59540" y="10480"/>
                </a:lnTo>
                <a:lnTo>
                  <a:pt x="59730" y="10660"/>
                </a:lnTo>
                <a:lnTo>
                  <a:pt x="59750" y="11060"/>
                </a:lnTo>
                <a:lnTo>
                  <a:pt x="59670" y="11450"/>
                </a:lnTo>
                <a:lnTo>
                  <a:pt x="59540" y="11630"/>
                </a:lnTo>
                <a:lnTo>
                  <a:pt x="59330" y="11690"/>
                </a:lnTo>
                <a:lnTo>
                  <a:pt x="59170" y="11840"/>
                </a:lnTo>
                <a:lnTo>
                  <a:pt x="58920" y="12140"/>
                </a:lnTo>
                <a:lnTo>
                  <a:pt x="58170" y="12630"/>
                </a:lnTo>
                <a:lnTo>
                  <a:pt x="58170" y="12790"/>
                </a:lnTo>
                <a:lnTo>
                  <a:pt x="58990" y="12640"/>
                </a:lnTo>
                <a:lnTo>
                  <a:pt x="59260" y="12780"/>
                </a:lnTo>
                <a:lnTo>
                  <a:pt x="59110" y="13280"/>
                </a:lnTo>
                <a:lnTo>
                  <a:pt x="58950" y="13460"/>
                </a:lnTo>
                <a:lnTo>
                  <a:pt x="58260" y="13950"/>
                </a:lnTo>
                <a:lnTo>
                  <a:pt x="57810" y="14610"/>
                </a:lnTo>
                <a:lnTo>
                  <a:pt x="57620" y="14770"/>
                </a:lnTo>
                <a:lnTo>
                  <a:pt x="57620" y="14940"/>
                </a:lnTo>
                <a:lnTo>
                  <a:pt x="57890" y="14850"/>
                </a:lnTo>
                <a:lnTo>
                  <a:pt x="58140" y="14680"/>
                </a:lnTo>
                <a:lnTo>
                  <a:pt x="59440" y="13400"/>
                </a:lnTo>
                <a:lnTo>
                  <a:pt x="59590" y="13370"/>
                </a:lnTo>
                <a:lnTo>
                  <a:pt x="59700" y="13110"/>
                </a:lnTo>
                <a:lnTo>
                  <a:pt x="59980" y="12980"/>
                </a:lnTo>
                <a:lnTo>
                  <a:pt x="60300" y="12900"/>
                </a:lnTo>
                <a:lnTo>
                  <a:pt x="60530" y="12790"/>
                </a:lnTo>
                <a:lnTo>
                  <a:pt x="60710" y="12500"/>
                </a:lnTo>
                <a:lnTo>
                  <a:pt x="60790" y="12110"/>
                </a:lnTo>
                <a:lnTo>
                  <a:pt x="60730" y="11780"/>
                </a:lnTo>
                <a:lnTo>
                  <a:pt x="60480" y="11630"/>
                </a:lnTo>
                <a:lnTo>
                  <a:pt x="60420" y="11530"/>
                </a:lnTo>
                <a:lnTo>
                  <a:pt x="60470" y="11320"/>
                </a:lnTo>
                <a:lnTo>
                  <a:pt x="60620" y="10980"/>
                </a:lnTo>
                <a:lnTo>
                  <a:pt x="60620" y="10400"/>
                </a:lnTo>
                <a:lnTo>
                  <a:pt x="60520" y="10360"/>
                </a:lnTo>
                <a:lnTo>
                  <a:pt x="59970" y="9500"/>
                </a:lnTo>
                <a:lnTo>
                  <a:pt x="59650" y="9230"/>
                </a:lnTo>
                <a:lnTo>
                  <a:pt x="59540" y="9090"/>
                </a:lnTo>
                <a:lnTo>
                  <a:pt x="59480" y="8930"/>
                </a:lnTo>
                <a:lnTo>
                  <a:pt x="59430" y="8670"/>
                </a:lnTo>
                <a:lnTo>
                  <a:pt x="59430" y="8440"/>
                </a:lnTo>
                <a:lnTo>
                  <a:pt x="59740" y="8160"/>
                </a:lnTo>
                <a:lnTo>
                  <a:pt x="59890" y="7740"/>
                </a:lnTo>
                <a:lnTo>
                  <a:pt x="59920" y="7250"/>
                </a:lnTo>
                <a:lnTo>
                  <a:pt x="59770" y="6870"/>
                </a:lnTo>
                <a:lnTo>
                  <a:pt x="60010" y="6890"/>
                </a:lnTo>
                <a:lnTo>
                  <a:pt x="60210" y="6990"/>
                </a:lnTo>
                <a:lnTo>
                  <a:pt x="60400" y="7020"/>
                </a:lnTo>
                <a:lnTo>
                  <a:pt x="60620" y="6870"/>
                </a:lnTo>
                <a:lnTo>
                  <a:pt x="60580" y="6790"/>
                </a:lnTo>
                <a:lnTo>
                  <a:pt x="60570" y="6730"/>
                </a:lnTo>
                <a:lnTo>
                  <a:pt x="60560" y="6660"/>
                </a:lnTo>
                <a:lnTo>
                  <a:pt x="60530" y="6540"/>
                </a:lnTo>
                <a:lnTo>
                  <a:pt x="60810" y="6780"/>
                </a:lnTo>
                <a:lnTo>
                  <a:pt x="61100" y="6960"/>
                </a:lnTo>
                <a:lnTo>
                  <a:pt x="61400" y="6950"/>
                </a:lnTo>
                <a:lnTo>
                  <a:pt x="61920" y="6380"/>
                </a:lnTo>
                <a:lnTo>
                  <a:pt x="62200" y="6290"/>
                </a:lnTo>
                <a:lnTo>
                  <a:pt x="62480" y="6430"/>
                </a:lnTo>
                <a:lnTo>
                  <a:pt x="62690" y="6870"/>
                </a:lnTo>
                <a:lnTo>
                  <a:pt x="62400" y="6880"/>
                </a:lnTo>
                <a:lnTo>
                  <a:pt x="62310" y="6870"/>
                </a:lnTo>
                <a:lnTo>
                  <a:pt x="62570" y="7060"/>
                </a:lnTo>
                <a:lnTo>
                  <a:pt x="62870" y="7200"/>
                </a:lnTo>
                <a:lnTo>
                  <a:pt x="63180" y="7220"/>
                </a:lnTo>
                <a:lnTo>
                  <a:pt x="63450" y="7020"/>
                </a:lnTo>
                <a:lnTo>
                  <a:pt x="62570" y="6310"/>
                </a:lnTo>
                <a:lnTo>
                  <a:pt x="62160" y="5780"/>
                </a:lnTo>
                <a:lnTo>
                  <a:pt x="62130" y="5220"/>
                </a:lnTo>
                <a:lnTo>
                  <a:pt x="61760" y="5000"/>
                </a:lnTo>
                <a:lnTo>
                  <a:pt x="61600" y="4850"/>
                </a:lnTo>
                <a:lnTo>
                  <a:pt x="61480" y="4690"/>
                </a:lnTo>
                <a:lnTo>
                  <a:pt x="61700" y="4550"/>
                </a:lnTo>
                <a:lnTo>
                  <a:pt x="61940" y="4600"/>
                </a:lnTo>
                <a:lnTo>
                  <a:pt x="62410" y="4870"/>
                </a:lnTo>
                <a:lnTo>
                  <a:pt x="63360" y="5220"/>
                </a:lnTo>
                <a:lnTo>
                  <a:pt x="63580" y="5250"/>
                </a:lnTo>
                <a:lnTo>
                  <a:pt x="64110" y="5540"/>
                </a:lnTo>
                <a:lnTo>
                  <a:pt x="64290" y="5700"/>
                </a:lnTo>
                <a:lnTo>
                  <a:pt x="65000" y="6790"/>
                </a:lnTo>
                <a:lnTo>
                  <a:pt x="65200" y="6970"/>
                </a:lnTo>
                <a:lnTo>
                  <a:pt x="65890" y="7290"/>
                </a:lnTo>
                <a:lnTo>
                  <a:pt x="66400" y="7380"/>
                </a:lnTo>
                <a:lnTo>
                  <a:pt x="67020" y="7650"/>
                </a:lnTo>
                <a:lnTo>
                  <a:pt x="67310" y="7870"/>
                </a:lnTo>
                <a:lnTo>
                  <a:pt x="67620" y="7730"/>
                </a:lnTo>
                <a:lnTo>
                  <a:pt x="67810" y="8100"/>
                </a:lnTo>
                <a:lnTo>
                  <a:pt x="67760" y="8590"/>
                </a:lnTo>
                <a:lnTo>
                  <a:pt x="67350" y="8840"/>
                </a:lnTo>
                <a:lnTo>
                  <a:pt x="66970" y="8920"/>
                </a:lnTo>
                <a:lnTo>
                  <a:pt x="66510" y="9120"/>
                </a:lnTo>
                <a:lnTo>
                  <a:pt x="66070" y="9400"/>
                </a:lnTo>
                <a:lnTo>
                  <a:pt x="65610" y="9870"/>
                </a:lnTo>
                <a:lnTo>
                  <a:pt x="65160" y="10110"/>
                </a:lnTo>
                <a:lnTo>
                  <a:pt x="64790" y="10230"/>
                </a:lnTo>
                <a:lnTo>
                  <a:pt x="64600" y="10400"/>
                </a:lnTo>
                <a:lnTo>
                  <a:pt x="64000" y="11250"/>
                </a:lnTo>
                <a:lnTo>
                  <a:pt x="63790" y="11640"/>
                </a:lnTo>
                <a:lnTo>
                  <a:pt x="63610" y="12080"/>
                </a:lnTo>
                <a:lnTo>
                  <a:pt x="63580" y="12180"/>
                </a:lnTo>
                <a:lnTo>
                  <a:pt x="63320" y="12280"/>
                </a:lnTo>
                <a:lnTo>
                  <a:pt x="63200" y="12430"/>
                </a:lnTo>
                <a:lnTo>
                  <a:pt x="63090" y="12600"/>
                </a:lnTo>
                <a:lnTo>
                  <a:pt x="62980" y="12730"/>
                </a:lnTo>
                <a:lnTo>
                  <a:pt x="62100" y="12860"/>
                </a:lnTo>
                <a:lnTo>
                  <a:pt x="61940" y="12990"/>
                </a:lnTo>
                <a:lnTo>
                  <a:pt x="61800" y="13150"/>
                </a:lnTo>
                <a:lnTo>
                  <a:pt x="61410" y="13760"/>
                </a:lnTo>
                <a:lnTo>
                  <a:pt x="61470" y="13970"/>
                </a:lnTo>
                <a:lnTo>
                  <a:pt x="61430" y="14010"/>
                </a:lnTo>
                <a:lnTo>
                  <a:pt x="61360" y="14030"/>
                </a:lnTo>
                <a:lnTo>
                  <a:pt x="61300" y="14200"/>
                </a:lnTo>
                <a:lnTo>
                  <a:pt x="61380" y="14810"/>
                </a:lnTo>
                <a:lnTo>
                  <a:pt x="61360" y="15010"/>
                </a:lnTo>
                <a:lnTo>
                  <a:pt x="61270" y="15180"/>
                </a:lnTo>
                <a:lnTo>
                  <a:pt x="61250" y="15210"/>
                </a:lnTo>
                <a:lnTo>
                  <a:pt x="60970" y="15320"/>
                </a:lnTo>
                <a:lnTo>
                  <a:pt x="60860" y="15470"/>
                </a:lnTo>
                <a:lnTo>
                  <a:pt x="60810" y="15750"/>
                </a:lnTo>
                <a:lnTo>
                  <a:pt x="60870" y="16360"/>
                </a:lnTo>
                <a:lnTo>
                  <a:pt x="60870" y="16610"/>
                </a:lnTo>
                <a:lnTo>
                  <a:pt x="60730" y="17120"/>
                </a:lnTo>
                <a:lnTo>
                  <a:pt x="60510" y="17540"/>
                </a:lnTo>
                <a:lnTo>
                  <a:pt x="59510" y="18790"/>
                </a:lnTo>
                <a:lnTo>
                  <a:pt x="59420" y="19110"/>
                </a:lnTo>
                <a:lnTo>
                  <a:pt x="59400" y="19700"/>
                </a:lnTo>
                <a:lnTo>
                  <a:pt x="59440" y="19880"/>
                </a:lnTo>
                <a:lnTo>
                  <a:pt x="59520" y="19960"/>
                </a:lnTo>
                <a:lnTo>
                  <a:pt x="59520" y="20010"/>
                </a:lnTo>
                <a:lnTo>
                  <a:pt x="59340" y="20090"/>
                </a:lnTo>
                <a:lnTo>
                  <a:pt x="59190" y="20080"/>
                </a:lnTo>
                <a:lnTo>
                  <a:pt x="58940" y="19940"/>
                </a:lnTo>
                <a:lnTo>
                  <a:pt x="58520" y="20070"/>
                </a:lnTo>
                <a:lnTo>
                  <a:pt x="58050" y="19930"/>
                </a:lnTo>
                <a:lnTo>
                  <a:pt x="57810" y="20080"/>
                </a:lnTo>
                <a:lnTo>
                  <a:pt x="57330" y="20550"/>
                </a:lnTo>
                <a:lnTo>
                  <a:pt x="56860" y="20820"/>
                </a:lnTo>
                <a:lnTo>
                  <a:pt x="56390" y="20860"/>
                </a:lnTo>
                <a:lnTo>
                  <a:pt x="55940" y="20620"/>
                </a:lnTo>
                <a:lnTo>
                  <a:pt x="55550" y="20270"/>
                </a:lnTo>
                <a:lnTo>
                  <a:pt x="55360" y="20260"/>
                </a:lnTo>
                <a:lnTo>
                  <a:pt x="54890" y="20740"/>
                </a:lnTo>
                <a:lnTo>
                  <a:pt x="54210" y="21080"/>
                </a:lnTo>
                <a:lnTo>
                  <a:pt x="54430" y="21270"/>
                </a:lnTo>
                <a:lnTo>
                  <a:pt x="54520" y="21320"/>
                </a:lnTo>
                <a:lnTo>
                  <a:pt x="54410" y="21680"/>
                </a:lnTo>
                <a:lnTo>
                  <a:pt x="54520" y="21920"/>
                </a:lnTo>
                <a:lnTo>
                  <a:pt x="54750" y="22070"/>
                </a:lnTo>
                <a:lnTo>
                  <a:pt x="54990" y="22140"/>
                </a:lnTo>
                <a:lnTo>
                  <a:pt x="55100" y="22210"/>
                </a:lnTo>
                <a:lnTo>
                  <a:pt x="55240" y="22510"/>
                </a:lnTo>
                <a:lnTo>
                  <a:pt x="55350" y="22630"/>
                </a:lnTo>
                <a:lnTo>
                  <a:pt x="55460" y="22640"/>
                </a:lnTo>
                <a:lnTo>
                  <a:pt x="55680" y="22470"/>
                </a:lnTo>
                <a:lnTo>
                  <a:pt x="55780" y="22440"/>
                </a:lnTo>
                <a:lnTo>
                  <a:pt x="55970" y="22550"/>
                </a:lnTo>
                <a:lnTo>
                  <a:pt x="56410" y="22950"/>
                </a:lnTo>
                <a:lnTo>
                  <a:pt x="56630" y="23030"/>
                </a:lnTo>
                <a:lnTo>
                  <a:pt x="56860" y="22920"/>
                </a:lnTo>
                <a:lnTo>
                  <a:pt x="57070" y="22760"/>
                </a:lnTo>
                <a:lnTo>
                  <a:pt x="57220" y="22800"/>
                </a:lnTo>
                <a:lnTo>
                  <a:pt x="57250" y="23260"/>
                </a:lnTo>
                <a:lnTo>
                  <a:pt x="57250" y="23280"/>
                </a:lnTo>
                <a:lnTo>
                  <a:pt x="56680" y="23470"/>
                </a:lnTo>
                <a:lnTo>
                  <a:pt x="55320" y="24780"/>
                </a:lnTo>
                <a:lnTo>
                  <a:pt x="54790" y="24980"/>
                </a:lnTo>
                <a:lnTo>
                  <a:pt x="54250" y="24960"/>
                </a:lnTo>
                <a:lnTo>
                  <a:pt x="53210" y="24720"/>
                </a:lnTo>
                <a:lnTo>
                  <a:pt x="52920" y="25040"/>
                </a:lnTo>
                <a:lnTo>
                  <a:pt x="52640" y="25460"/>
                </a:lnTo>
                <a:lnTo>
                  <a:pt x="52470" y="25800"/>
                </a:lnTo>
                <a:lnTo>
                  <a:pt x="52400" y="25900"/>
                </a:lnTo>
                <a:lnTo>
                  <a:pt x="52240" y="26050"/>
                </a:lnTo>
                <a:lnTo>
                  <a:pt x="51910" y="26250"/>
                </a:lnTo>
                <a:lnTo>
                  <a:pt x="51180" y="26470"/>
                </a:lnTo>
                <a:lnTo>
                  <a:pt x="50930" y="26610"/>
                </a:lnTo>
                <a:close/>
                <a:moveTo>
                  <a:pt x="46030" y="13610"/>
                </a:moveTo>
                <a:lnTo>
                  <a:pt x="46250" y="13710"/>
                </a:lnTo>
                <a:lnTo>
                  <a:pt x="46420" y="13830"/>
                </a:lnTo>
                <a:lnTo>
                  <a:pt x="46530" y="14040"/>
                </a:lnTo>
                <a:lnTo>
                  <a:pt x="46590" y="14430"/>
                </a:lnTo>
                <a:lnTo>
                  <a:pt x="45990" y="14620"/>
                </a:lnTo>
                <a:lnTo>
                  <a:pt x="45690" y="14600"/>
                </a:lnTo>
                <a:lnTo>
                  <a:pt x="45470" y="14430"/>
                </a:lnTo>
                <a:lnTo>
                  <a:pt x="45470" y="14280"/>
                </a:lnTo>
                <a:lnTo>
                  <a:pt x="45500" y="14180"/>
                </a:lnTo>
                <a:lnTo>
                  <a:pt x="45510" y="14170"/>
                </a:lnTo>
                <a:lnTo>
                  <a:pt x="45500" y="14140"/>
                </a:lnTo>
                <a:lnTo>
                  <a:pt x="45470" y="13950"/>
                </a:lnTo>
                <a:lnTo>
                  <a:pt x="45670" y="13810"/>
                </a:lnTo>
                <a:lnTo>
                  <a:pt x="45750" y="13780"/>
                </a:lnTo>
                <a:lnTo>
                  <a:pt x="45720" y="13720"/>
                </a:lnTo>
                <a:lnTo>
                  <a:pt x="45680" y="13650"/>
                </a:lnTo>
                <a:lnTo>
                  <a:pt x="45650" y="13610"/>
                </a:lnTo>
                <a:lnTo>
                  <a:pt x="45770" y="13480"/>
                </a:lnTo>
                <a:lnTo>
                  <a:pt x="45870" y="13450"/>
                </a:lnTo>
                <a:lnTo>
                  <a:pt x="45950" y="13500"/>
                </a:lnTo>
                <a:lnTo>
                  <a:pt x="46030" y="13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