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Cork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Ireland • State Map | Fully Editable Vector Shape</a:t>
            </a:r>
          </a:p>
        </p:txBody>
      </p:sp>
      <p:sp>
        <p:nvSpPr>
          <p:cNvPr id="101" name="Cor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880" y="78480"/>
                </a:moveTo>
                <a:lnTo>
                  <a:pt x="51610" y="78790"/>
                </a:lnTo>
                <a:lnTo>
                  <a:pt x="51540" y="78990"/>
                </a:lnTo>
                <a:lnTo>
                  <a:pt x="51320" y="79490"/>
                </a:lnTo>
                <a:lnTo>
                  <a:pt x="51240" y="79720"/>
                </a:lnTo>
                <a:lnTo>
                  <a:pt x="51210" y="79880"/>
                </a:lnTo>
                <a:lnTo>
                  <a:pt x="51250" y="79960"/>
                </a:lnTo>
                <a:lnTo>
                  <a:pt x="51320" y="79990"/>
                </a:lnTo>
                <a:lnTo>
                  <a:pt x="51410" y="80010"/>
                </a:lnTo>
                <a:lnTo>
                  <a:pt x="51960" y="79980"/>
                </a:lnTo>
                <a:lnTo>
                  <a:pt x="52030" y="80010"/>
                </a:lnTo>
                <a:lnTo>
                  <a:pt x="52100" y="80040"/>
                </a:lnTo>
                <a:lnTo>
                  <a:pt x="52270" y="80100"/>
                </a:lnTo>
                <a:lnTo>
                  <a:pt x="52370" y="80150"/>
                </a:lnTo>
                <a:lnTo>
                  <a:pt x="52400" y="80240"/>
                </a:lnTo>
                <a:lnTo>
                  <a:pt x="52410" y="80470"/>
                </a:lnTo>
                <a:lnTo>
                  <a:pt x="52460" y="80540"/>
                </a:lnTo>
                <a:lnTo>
                  <a:pt x="52670" y="80730"/>
                </a:lnTo>
                <a:lnTo>
                  <a:pt x="52850" y="81010"/>
                </a:lnTo>
                <a:lnTo>
                  <a:pt x="52950" y="81250"/>
                </a:lnTo>
                <a:lnTo>
                  <a:pt x="53100" y="81830"/>
                </a:lnTo>
                <a:lnTo>
                  <a:pt x="53160" y="81990"/>
                </a:lnTo>
                <a:lnTo>
                  <a:pt x="53220" y="82080"/>
                </a:lnTo>
                <a:lnTo>
                  <a:pt x="53370" y="82190"/>
                </a:lnTo>
                <a:lnTo>
                  <a:pt x="53440" y="82260"/>
                </a:lnTo>
                <a:lnTo>
                  <a:pt x="53570" y="82370"/>
                </a:lnTo>
                <a:lnTo>
                  <a:pt x="53750" y="82470"/>
                </a:lnTo>
                <a:lnTo>
                  <a:pt x="54150" y="82900"/>
                </a:lnTo>
                <a:lnTo>
                  <a:pt x="54220" y="83010"/>
                </a:lnTo>
                <a:lnTo>
                  <a:pt x="54260" y="83090"/>
                </a:lnTo>
                <a:lnTo>
                  <a:pt x="54330" y="83460"/>
                </a:lnTo>
                <a:lnTo>
                  <a:pt x="54380" y="83550"/>
                </a:lnTo>
                <a:lnTo>
                  <a:pt x="54450" y="83620"/>
                </a:lnTo>
                <a:lnTo>
                  <a:pt x="54530" y="83630"/>
                </a:lnTo>
                <a:lnTo>
                  <a:pt x="55080" y="83620"/>
                </a:lnTo>
                <a:lnTo>
                  <a:pt x="55280" y="83670"/>
                </a:lnTo>
                <a:lnTo>
                  <a:pt x="55260" y="83720"/>
                </a:lnTo>
                <a:lnTo>
                  <a:pt x="55240" y="84250"/>
                </a:lnTo>
                <a:lnTo>
                  <a:pt x="55210" y="84440"/>
                </a:lnTo>
                <a:lnTo>
                  <a:pt x="55030" y="84730"/>
                </a:lnTo>
                <a:lnTo>
                  <a:pt x="54830" y="84970"/>
                </a:lnTo>
                <a:lnTo>
                  <a:pt x="54600" y="85110"/>
                </a:lnTo>
                <a:lnTo>
                  <a:pt x="54310" y="85130"/>
                </a:lnTo>
                <a:lnTo>
                  <a:pt x="54710" y="85510"/>
                </a:lnTo>
                <a:lnTo>
                  <a:pt x="54880" y="85570"/>
                </a:lnTo>
                <a:lnTo>
                  <a:pt x="54730" y="85790"/>
                </a:lnTo>
                <a:lnTo>
                  <a:pt x="54420" y="85930"/>
                </a:lnTo>
                <a:lnTo>
                  <a:pt x="53850" y="86060"/>
                </a:lnTo>
                <a:lnTo>
                  <a:pt x="53130" y="86380"/>
                </a:lnTo>
                <a:lnTo>
                  <a:pt x="52920" y="86650"/>
                </a:lnTo>
                <a:lnTo>
                  <a:pt x="53180" y="86950"/>
                </a:lnTo>
                <a:lnTo>
                  <a:pt x="52960" y="87080"/>
                </a:lnTo>
                <a:lnTo>
                  <a:pt x="51920" y="87300"/>
                </a:lnTo>
                <a:lnTo>
                  <a:pt x="51400" y="87510"/>
                </a:lnTo>
                <a:lnTo>
                  <a:pt x="50530" y="87590"/>
                </a:lnTo>
                <a:lnTo>
                  <a:pt x="50150" y="87560"/>
                </a:lnTo>
                <a:lnTo>
                  <a:pt x="50000" y="87570"/>
                </a:lnTo>
                <a:lnTo>
                  <a:pt x="49860" y="87550"/>
                </a:lnTo>
                <a:lnTo>
                  <a:pt x="49800" y="87480"/>
                </a:lnTo>
                <a:lnTo>
                  <a:pt x="49830" y="87320"/>
                </a:lnTo>
                <a:lnTo>
                  <a:pt x="49930" y="87200"/>
                </a:lnTo>
                <a:lnTo>
                  <a:pt x="50050" y="87130"/>
                </a:lnTo>
                <a:lnTo>
                  <a:pt x="50170" y="87090"/>
                </a:lnTo>
                <a:lnTo>
                  <a:pt x="50140" y="87010"/>
                </a:lnTo>
                <a:lnTo>
                  <a:pt x="50080" y="86800"/>
                </a:lnTo>
                <a:lnTo>
                  <a:pt x="50280" y="86760"/>
                </a:lnTo>
                <a:lnTo>
                  <a:pt x="50470" y="86680"/>
                </a:lnTo>
                <a:lnTo>
                  <a:pt x="50650" y="86550"/>
                </a:lnTo>
                <a:lnTo>
                  <a:pt x="50830" y="86340"/>
                </a:lnTo>
                <a:lnTo>
                  <a:pt x="50740" y="86300"/>
                </a:lnTo>
                <a:lnTo>
                  <a:pt x="50670" y="86240"/>
                </a:lnTo>
                <a:lnTo>
                  <a:pt x="50590" y="86200"/>
                </a:lnTo>
                <a:lnTo>
                  <a:pt x="50450" y="86190"/>
                </a:lnTo>
                <a:lnTo>
                  <a:pt x="50560" y="85900"/>
                </a:lnTo>
                <a:lnTo>
                  <a:pt x="50620" y="85810"/>
                </a:lnTo>
                <a:lnTo>
                  <a:pt x="50740" y="85740"/>
                </a:lnTo>
                <a:lnTo>
                  <a:pt x="50670" y="85540"/>
                </a:lnTo>
                <a:lnTo>
                  <a:pt x="50580" y="85490"/>
                </a:lnTo>
                <a:lnTo>
                  <a:pt x="50470" y="85570"/>
                </a:lnTo>
                <a:lnTo>
                  <a:pt x="50350" y="85740"/>
                </a:lnTo>
                <a:lnTo>
                  <a:pt x="50170" y="85610"/>
                </a:lnTo>
                <a:lnTo>
                  <a:pt x="49890" y="85550"/>
                </a:lnTo>
                <a:lnTo>
                  <a:pt x="49330" y="85570"/>
                </a:lnTo>
                <a:lnTo>
                  <a:pt x="49330" y="85430"/>
                </a:lnTo>
                <a:lnTo>
                  <a:pt x="49210" y="85320"/>
                </a:lnTo>
                <a:lnTo>
                  <a:pt x="48980" y="85370"/>
                </a:lnTo>
                <a:lnTo>
                  <a:pt x="48720" y="85490"/>
                </a:lnTo>
                <a:lnTo>
                  <a:pt x="48470" y="85570"/>
                </a:lnTo>
                <a:lnTo>
                  <a:pt x="47900" y="85540"/>
                </a:lnTo>
                <a:lnTo>
                  <a:pt x="47620" y="85570"/>
                </a:lnTo>
                <a:lnTo>
                  <a:pt x="47340" y="85740"/>
                </a:lnTo>
                <a:lnTo>
                  <a:pt x="47800" y="85910"/>
                </a:lnTo>
                <a:lnTo>
                  <a:pt x="48370" y="85990"/>
                </a:lnTo>
                <a:lnTo>
                  <a:pt x="48720" y="86250"/>
                </a:lnTo>
                <a:lnTo>
                  <a:pt x="48470" y="86950"/>
                </a:lnTo>
                <a:lnTo>
                  <a:pt x="48980" y="86900"/>
                </a:lnTo>
                <a:lnTo>
                  <a:pt x="49140" y="86950"/>
                </a:lnTo>
                <a:lnTo>
                  <a:pt x="49140" y="87090"/>
                </a:lnTo>
                <a:lnTo>
                  <a:pt x="49050" y="87090"/>
                </a:lnTo>
                <a:lnTo>
                  <a:pt x="49050" y="87250"/>
                </a:lnTo>
                <a:lnTo>
                  <a:pt x="49170" y="87360"/>
                </a:lnTo>
                <a:lnTo>
                  <a:pt x="49230" y="87390"/>
                </a:lnTo>
                <a:lnTo>
                  <a:pt x="49030" y="87440"/>
                </a:lnTo>
                <a:lnTo>
                  <a:pt x="48940" y="87490"/>
                </a:lnTo>
                <a:lnTo>
                  <a:pt x="48850" y="87560"/>
                </a:lnTo>
                <a:lnTo>
                  <a:pt x="49330" y="87560"/>
                </a:lnTo>
                <a:lnTo>
                  <a:pt x="49090" y="87930"/>
                </a:lnTo>
                <a:lnTo>
                  <a:pt x="49050" y="88010"/>
                </a:lnTo>
                <a:lnTo>
                  <a:pt x="49070" y="88130"/>
                </a:lnTo>
                <a:lnTo>
                  <a:pt x="49120" y="88240"/>
                </a:lnTo>
                <a:lnTo>
                  <a:pt x="49160" y="88370"/>
                </a:lnTo>
                <a:lnTo>
                  <a:pt x="49090" y="88540"/>
                </a:lnTo>
                <a:lnTo>
                  <a:pt x="48640" y="89050"/>
                </a:lnTo>
                <a:lnTo>
                  <a:pt x="48490" y="89290"/>
                </a:lnTo>
                <a:lnTo>
                  <a:pt x="48120" y="89490"/>
                </a:lnTo>
                <a:lnTo>
                  <a:pt x="47610" y="89620"/>
                </a:lnTo>
                <a:lnTo>
                  <a:pt x="47440" y="89740"/>
                </a:lnTo>
                <a:lnTo>
                  <a:pt x="47260" y="90000"/>
                </a:lnTo>
                <a:lnTo>
                  <a:pt x="47170" y="89750"/>
                </a:lnTo>
                <a:lnTo>
                  <a:pt x="46980" y="89560"/>
                </a:lnTo>
                <a:lnTo>
                  <a:pt x="46760" y="89470"/>
                </a:lnTo>
                <a:lnTo>
                  <a:pt x="46590" y="89530"/>
                </a:lnTo>
                <a:lnTo>
                  <a:pt x="46790" y="89690"/>
                </a:lnTo>
                <a:lnTo>
                  <a:pt x="46860" y="89940"/>
                </a:lnTo>
                <a:lnTo>
                  <a:pt x="46800" y="90190"/>
                </a:lnTo>
                <a:lnTo>
                  <a:pt x="46590" y="90310"/>
                </a:lnTo>
                <a:lnTo>
                  <a:pt x="46490" y="89860"/>
                </a:lnTo>
                <a:lnTo>
                  <a:pt x="46200" y="89700"/>
                </a:lnTo>
                <a:lnTo>
                  <a:pt x="45570" y="89690"/>
                </a:lnTo>
                <a:lnTo>
                  <a:pt x="45570" y="89830"/>
                </a:lnTo>
                <a:lnTo>
                  <a:pt x="45710" y="89910"/>
                </a:lnTo>
                <a:lnTo>
                  <a:pt x="45990" y="89940"/>
                </a:lnTo>
                <a:lnTo>
                  <a:pt x="46130" y="90000"/>
                </a:lnTo>
                <a:lnTo>
                  <a:pt x="46260" y="89850"/>
                </a:lnTo>
                <a:lnTo>
                  <a:pt x="46340" y="89830"/>
                </a:lnTo>
                <a:lnTo>
                  <a:pt x="46410" y="90000"/>
                </a:lnTo>
                <a:lnTo>
                  <a:pt x="46380" y="90120"/>
                </a:lnTo>
                <a:lnTo>
                  <a:pt x="46280" y="90220"/>
                </a:lnTo>
                <a:lnTo>
                  <a:pt x="46170" y="90290"/>
                </a:lnTo>
                <a:lnTo>
                  <a:pt x="46080" y="90310"/>
                </a:lnTo>
                <a:lnTo>
                  <a:pt x="45870" y="90840"/>
                </a:lnTo>
                <a:lnTo>
                  <a:pt x="45830" y="90980"/>
                </a:lnTo>
                <a:lnTo>
                  <a:pt x="45850" y="91220"/>
                </a:lnTo>
                <a:lnTo>
                  <a:pt x="45910" y="91550"/>
                </a:lnTo>
                <a:lnTo>
                  <a:pt x="45940" y="91810"/>
                </a:lnTo>
                <a:lnTo>
                  <a:pt x="45760" y="91650"/>
                </a:lnTo>
                <a:lnTo>
                  <a:pt x="45560" y="91210"/>
                </a:lnTo>
                <a:lnTo>
                  <a:pt x="45370" y="91050"/>
                </a:lnTo>
                <a:lnTo>
                  <a:pt x="45150" y="91030"/>
                </a:lnTo>
                <a:lnTo>
                  <a:pt x="44470" y="91220"/>
                </a:lnTo>
                <a:lnTo>
                  <a:pt x="42830" y="91050"/>
                </a:lnTo>
                <a:lnTo>
                  <a:pt x="43030" y="91270"/>
                </a:lnTo>
                <a:lnTo>
                  <a:pt x="43260" y="91350"/>
                </a:lnTo>
                <a:lnTo>
                  <a:pt x="43760" y="91360"/>
                </a:lnTo>
                <a:lnTo>
                  <a:pt x="43760" y="91520"/>
                </a:lnTo>
                <a:lnTo>
                  <a:pt x="43670" y="91580"/>
                </a:lnTo>
                <a:lnTo>
                  <a:pt x="43580" y="91670"/>
                </a:lnTo>
                <a:lnTo>
                  <a:pt x="43860" y="91810"/>
                </a:lnTo>
                <a:lnTo>
                  <a:pt x="43710" y="91940"/>
                </a:lnTo>
                <a:lnTo>
                  <a:pt x="43630" y="92110"/>
                </a:lnTo>
                <a:lnTo>
                  <a:pt x="43610" y="92310"/>
                </a:lnTo>
                <a:lnTo>
                  <a:pt x="43680" y="92560"/>
                </a:lnTo>
                <a:lnTo>
                  <a:pt x="43160" y="92500"/>
                </a:lnTo>
                <a:lnTo>
                  <a:pt x="43040" y="92590"/>
                </a:lnTo>
                <a:lnTo>
                  <a:pt x="42940" y="92500"/>
                </a:lnTo>
                <a:lnTo>
                  <a:pt x="42840" y="92360"/>
                </a:lnTo>
                <a:lnTo>
                  <a:pt x="42730" y="92260"/>
                </a:lnTo>
                <a:lnTo>
                  <a:pt x="42220" y="92260"/>
                </a:lnTo>
                <a:lnTo>
                  <a:pt x="42080" y="92230"/>
                </a:lnTo>
                <a:lnTo>
                  <a:pt x="41970" y="92170"/>
                </a:lnTo>
                <a:lnTo>
                  <a:pt x="41880" y="92160"/>
                </a:lnTo>
                <a:lnTo>
                  <a:pt x="41790" y="92260"/>
                </a:lnTo>
                <a:lnTo>
                  <a:pt x="41510" y="92140"/>
                </a:lnTo>
                <a:lnTo>
                  <a:pt x="41320" y="92390"/>
                </a:lnTo>
                <a:lnTo>
                  <a:pt x="41170" y="92770"/>
                </a:lnTo>
                <a:lnTo>
                  <a:pt x="41040" y="93030"/>
                </a:lnTo>
                <a:lnTo>
                  <a:pt x="40560" y="93190"/>
                </a:lnTo>
                <a:lnTo>
                  <a:pt x="40480" y="93240"/>
                </a:lnTo>
                <a:lnTo>
                  <a:pt x="40420" y="93480"/>
                </a:lnTo>
                <a:lnTo>
                  <a:pt x="40300" y="93420"/>
                </a:lnTo>
                <a:lnTo>
                  <a:pt x="40180" y="93260"/>
                </a:lnTo>
                <a:lnTo>
                  <a:pt x="40150" y="93170"/>
                </a:lnTo>
                <a:lnTo>
                  <a:pt x="40050" y="93120"/>
                </a:lnTo>
                <a:lnTo>
                  <a:pt x="39780" y="92920"/>
                </a:lnTo>
                <a:lnTo>
                  <a:pt x="39620" y="92870"/>
                </a:lnTo>
                <a:lnTo>
                  <a:pt x="39460" y="92880"/>
                </a:lnTo>
                <a:lnTo>
                  <a:pt x="39260" y="93000"/>
                </a:lnTo>
                <a:lnTo>
                  <a:pt x="38500" y="93170"/>
                </a:lnTo>
                <a:lnTo>
                  <a:pt x="38330" y="93100"/>
                </a:lnTo>
                <a:lnTo>
                  <a:pt x="38020" y="92910"/>
                </a:lnTo>
                <a:lnTo>
                  <a:pt x="37840" y="92870"/>
                </a:lnTo>
                <a:lnTo>
                  <a:pt x="37840" y="93030"/>
                </a:lnTo>
                <a:lnTo>
                  <a:pt x="37910" y="93060"/>
                </a:lnTo>
                <a:lnTo>
                  <a:pt x="38020" y="93170"/>
                </a:lnTo>
                <a:lnTo>
                  <a:pt x="37910" y="93420"/>
                </a:lnTo>
                <a:lnTo>
                  <a:pt x="37740" y="93610"/>
                </a:lnTo>
                <a:lnTo>
                  <a:pt x="37530" y="93730"/>
                </a:lnTo>
                <a:lnTo>
                  <a:pt x="37320" y="93770"/>
                </a:lnTo>
                <a:lnTo>
                  <a:pt x="36970" y="93680"/>
                </a:lnTo>
                <a:lnTo>
                  <a:pt x="36860" y="93710"/>
                </a:lnTo>
                <a:lnTo>
                  <a:pt x="36900" y="93940"/>
                </a:lnTo>
                <a:lnTo>
                  <a:pt x="36900" y="94070"/>
                </a:lnTo>
                <a:lnTo>
                  <a:pt x="36700" y="94080"/>
                </a:lnTo>
                <a:lnTo>
                  <a:pt x="36610" y="94220"/>
                </a:lnTo>
                <a:lnTo>
                  <a:pt x="36540" y="94400"/>
                </a:lnTo>
                <a:lnTo>
                  <a:pt x="36430" y="94540"/>
                </a:lnTo>
                <a:lnTo>
                  <a:pt x="36280" y="94560"/>
                </a:lnTo>
                <a:lnTo>
                  <a:pt x="36150" y="94490"/>
                </a:lnTo>
                <a:lnTo>
                  <a:pt x="36030" y="94450"/>
                </a:lnTo>
                <a:lnTo>
                  <a:pt x="35870" y="94540"/>
                </a:lnTo>
                <a:lnTo>
                  <a:pt x="35860" y="94390"/>
                </a:lnTo>
                <a:lnTo>
                  <a:pt x="35830" y="94280"/>
                </a:lnTo>
                <a:lnTo>
                  <a:pt x="35790" y="94190"/>
                </a:lnTo>
                <a:lnTo>
                  <a:pt x="35760" y="94070"/>
                </a:lnTo>
                <a:lnTo>
                  <a:pt x="35390" y="94310"/>
                </a:lnTo>
                <a:lnTo>
                  <a:pt x="35360" y="94510"/>
                </a:lnTo>
                <a:lnTo>
                  <a:pt x="35280" y="94540"/>
                </a:lnTo>
                <a:lnTo>
                  <a:pt x="35170" y="94530"/>
                </a:lnTo>
                <a:lnTo>
                  <a:pt x="35060" y="94610"/>
                </a:lnTo>
                <a:lnTo>
                  <a:pt x="34900" y="94760"/>
                </a:lnTo>
                <a:lnTo>
                  <a:pt x="34710" y="94830"/>
                </a:lnTo>
                <a:lnTo>
                  <a:pt x="34260" y="94840"/>
                </a:lnTo>
                <a:lnTo>
                  <a:pt x="34420" y="94730"/>
                </a:lnTo>
                <a:lnTo>
                  <a:pt x="34550" y="94610"/>
                </a:lnTo>
                <a:lnTo>
                  <a:pt x="34650" y="94460"/>
                </a:lnTo>
                <a:lnTo>
                  <a:pt x="34740" y="94240"/>
                </a:lnTo>
                <a:lnTo>
                  <a:pt x="34540" y="94380"/>
                </a:lnTo>
                <a:lnTo>
                  <a:pt x="34380" y="94450"/>
                </a:lnTo>
                <a:lnTo>
                  <a:pt x="34330" y="94380"/>
                </a:lnTo>
                <a:lnTo>
                  <a:pt x="34450" y="94070"/>
                </a:lnTo>
                <a:lnTo>
                  <a:pt x="34600" y="93880"/>
                </a:lnTo>
                <a:lnTo>
                  <a:pt x="34940" y="93650"/>
                </a:lnTo>
                <a:lnTo>
                  <a:pt x="35110" y="93480"/>
                </a:lnTo>
                <a:lnTo>
                  <a:pt x="35070" y="93430"/>
                </a:lnTo>
                <a:lnTo>
                  <a:pt x="35050" y="93420"/>
                </a:lnTo>
                <a:lnTo>
                  <a:pt x="35040" y="93390"/>
                </a:lnTo>
                <a:lnTo>
                  <a:pt x="35000" y="93320"/>
                </a:lnTo>
                <a:lnTo>
                  <a:pt x="34890" y="93430"/>
                </a:lnTo>
                <a:lnTo>
                  <a:pt x="34450" y="93700"/>
                </a:lnTo>
                <a:lnTo>
                  <a:pt x="34400" y="93830"/>
                </a:lnTo>
                <a:lnTo>
                  <a:pt x="34270" y="93980"/>
                </a:lnTo>
                <a:lnTo>
                  <a:pt x="33980" y="94240"/>
                </a:lnTo>
                <a:lnTo>
                  <a:pt x="33820" y="94010"/>
                </a:lnTo>
                <a:lnTo>
                  <a:pt x="33840" y="93800"/>
                </a:lnTo>
                <a:lnTo>
                  <a:pt x="33930" y="93560"/>
                </a:lnTo>
                <a:lnTo>
                  <a:pt x="33980" y="93240"/>
                </a:lnTo>
                <a:lnTo>
                  <a:pt x="33890" y="93100"/>
                </a:lnTo>
                <a:lnTo>
                  <a:pt x="33660" y="92990"/>
                </a:lnTo>
                <a:lnTo>
                  <a:pt x="33410" y="92940"/>
                </a:lnTo>
                <a:lnTo>
                  <a:pt x="33230" y="93030"/>
                </a:lnTo>
                <a:lnTo>
                  <a:pt x="33350" y="93290"/>
                </a:lnTo>
                <a:lnTo>
                  <a:pt x="32960" y="93480"/>
                </a:lnTo>
                <a:lnTo>
                  <a:pt x="31980" y="93700"/>
                </a:lnTo>
                <a:lnTo>
                  <a:pt x="31930" y="93790"/>
                </a:lnTo>
                <a:lnTo>
                  <a:pt x="31910" y="94000"/>
                </a:lnTo>
                <a:lnTo>
                  <a:pt x="31860" y="94080"/>
                </a:lnTo>
                <a:lnTo>
                  <a:pt x="31620" y="94060"/>
                </a:lnTo>
                <a:lnTo>
                  <a:pt x="31530" y="94070"/>
                </a:lnTo>
                <a:lnTo>
                  <a:pt x="31260" y="94330"/>
                </a:lnTo>
                <a:lnTo>
                  <a:pt x="31110" y="94390"/>
                </a:lnTo>
                <a:lnTo>
                  <a:pt x="30870" y="94390"/>
                </a:lnTo>
                <a:lnTo>
                  <a:pt x="30850" y="94170"/>
                </a:lnTo>
                <a:lnTo>
                  <a:pt x="30690" y="93920"/>
                </a:lnTo>
                <a:lnTo>
                  <a:pt x="30490" y="93810"/>
                </a:lnTo>
                <a:lnTo>
                  <a:pt x="30400" y="94000"/>
                </a:lnTo>
                <a:lnTo>
                  <a:pt x="29650" y="94690"/>
                </a:lnTo>
                <a:lnTo>
                  <a:pt x="29740" y="94790"/>
                </a:lnTo>
                <a:lnTo>
                  <a:pt x="29780" y="94820"/>
                </a:lnTo>
                <a:lnTo>
                  <a:pt x="29840" y="94840"/>
                </a:lnTo>
                <a:lnTo>
                  <a:pt x="28900" y="95290"/>
                </a:lnTo>
                <a:lnTo>
                  <a:pt x="28940" y="95040"/>
                </a:lnTo>
                <a:lnTo>
                  <a:pt x="28820" y="95090"/>
                </a:lnTo>
                <a:lnTo>
                  <a:pt x="28420" y="95450"/>
                </a:lnTo>
                <a:lnTo>
                  <a:pt x="28330" y="95290"/>
                </a:lnTo>
                <a:lnTo>
                  <a:pt x="28240" y="95450"/>
                </a:lnTo>
                <a:lnTo>
                  <a:pt x="28250" y="95170"/>
                </a:lnTo>
                <a:lnTo>
                  <a:pt x="28280" y="95070"/>
                </a:lnTo>
                <a:lnTo>
                  <a:pt x="28330" y="94980"/>
                </a:lnTo>
                <a:lnTo>
                  <a:pt x="28330" y="94840"/>
                </a:lnTo>
                <a:lnTo>
                  <a:pt x="28210" y="94800"/>
                </a:lnTo>
                <a:lnTo>
                  <a:pt x="28150" y="94750"/>
                </a:lnTo>
                <a:lnTo>
                  <a:pt x="28050" y="94540"/>
                </a:lnTo>
                <a:lnTo>
                  <a:pt x="28350" y="94440"/>
                </a:lnTo>
                <a:lnTo>
                  <a:pt x="28600" y="94260"/>
                </a:lnTo>
                <a:lnTo>
                  <a:pt x="29090" y="93770"/>
                </a:lnTo>
                <a:lnTo>
                  <a:pt x="29340" y="93600"/>
                </a:lnTo>
                <a:lnTo>
                  <a:pt x="29820" y="93470"/>
                </a:lnTo>
                <a:lnTo>
                  <a:pt x="30120" y="93320"/>
                </a:lnTo>
                <a:lnTo>
                  <a:pt x="30360" y="93120"/>
                </a:lnTo>
                <a:lnTo>
                  <a:pt x="30960" y="92430"/>
                </a:lnTo>
                <a:lnTo>
                  <a:pt x="31220" y="92230"/>
                </a:lnTo>
                <a:lnTo>
                  <a:pt x="31720" y="92000"/>
                </a:lnTo>
                <a:lnTo>
                  <a:pt x="32000" y="91810"/>
                </a:lnTo>
                <a:lnTo>
                  <a:pt x="31370" y="91740"/>
                </a:lnTo>
                <a:lnTo>
                  <a:pt x="28720" y="93100"/>
                </a:lnTo>
                <a:lnTo>
                  <a:pt x="27860" y="93170"/>
                </a:lnTo>
                <a:lnTo>
                  <a:pt x="28440" y="92780"/>
                </a:lnTo>
                <a:lnTo>
                  <a:pt x="28570" y="92730"/>
                </a:lnTo>
                <a:lnTo>
                  <a:pt x="28700" y="92630"/>
                </a:lnTo>
                <a:lnTo>
                  <a:pt x="28800" y="92430"/>
                </a:lnTo>
                <a:lnTo>
                  <a:pt x="28920" y="92220"/>
                </a:lnTo>
                <a:lnTo>
                  <a:pt x="29460" y="92030"/>
                </a:lnTo>
                <a:lnTo>
                  <a:pt x="31150" y="91110"/>
                </a:lnTo>
                <a:lnTo>
                  <a:pt x="31340" y="90820"/>
                </a:lnTo>
                <a:lnTo>
                  <a:pt x="31780" y="90760"/>
                </a:lnTo>
                <a:lnTo>
                  <a:pt x="32290" y="90490"/>
                </a:lnTo>
                <a:lnTo>
                  <a:pt x="32800" y="90370"/>
                </a:lnTo>
                <a:lnTo>
                  <a:pt x="33200" y="90190"/>
                </a:lnTo>
                <a:lnTo>
                  <a:pt x="33230" y="89830"/>
                </a:lnTo>
                <a:lnTo>
                  <a:pt x="33300" y="89720"/>
                </a:lnTo>
                <a:lnTo>
                  <a:pt x="33360" y="89590"/>
                </a:lnTo>
                <a:lnTo>
                  <a:pt x="33420" y="89530"/>
                </a:lnTo>
                <a:lnTo>
                  <a:pt x="33420" y="89390"/>
                </a:lnTo>
                <a:lnTo>
                  <a:pt x="33220" y="89290"/>
                </a:lnTo>
                <a:lnTo>
                  <a:pt x="33010" y="89420"/>
                </a:lnTo>
                <a:lnTo>
                  <a:pt x="32770" y="89510"/>
                </a:lnTo>
                <a:lnTo>
                  <a:pt x="32460" y="89260"/>
                </a:lnTo>
                <a:lnTo>
                  <a:pt x="32340" y="89270"/>
                </a:lnTo>
                <a:lnTo>
                  <a:pt x="32280" y="89240"/>
                </a:lnTo>
                <a:lnTo>
                  <a:pt x="32270" y="89150"/>
                </a:lnTo>
                <a:lnTo>
                  <a:pt x="32300" y="88870"/>
                </a:lnTo>
                <a:lnTo>
                  <a:pt x="32280" y="88790"/>
                </a:lnTo>
                <a:lnTo>
                  <a:pt x="32200" y="88690"/>
                </a:lnTo>
                <a:lnTo>
                  <a:pt x="32080" y="88590"/>
                </a:lnTo>
                <a:lnTo>
                  <a:pt x="31950" y="88510"/>
                </a:lnTo>
                <a:lnTo>
                  <a:pt x="31810" y="88470"/>
                </a:lnTo>
                <a:lnTo>
                  <a:pt x="31870" y="88750"/>
                </a:lnTo>
                <a:lnTo>
                  <a:pt x="31850" y="88960"/>
                </a:lnTo>
                <a:lnTo>
                  <a:pt x="31860" y="89150"/>
                </a:lnTo>
                <a:lnTo>
                  <a:pt x="32000" y="89390"/>
                </a:lnTo>
                <a:lnTo>
                  <a:pt x="31730" y="89460"/>
                </a:lnTo>
                <a:lnTo>
                  <a:pt x="31540" y="89600"/>
                </a:lnTo>
                <a:lnTo>
                  <a:pt x="31160" y="90000"/>
                </a:lnTo>
                <a:lnTo>
                  <a:pt x="30890" y="90170"/>
                </a:lnTo>
                <a:lnTo>
                  <a:pt x="30600" y="90260"/>
                </a:lnTo>
                <a:lnTo>
                  <a:pt x="29700" y="90360"/>
                </a:lnTo>
                <a:lnTo>
                  <a:pt x="29230" y="90560"/>
                </a:lnTo>
                <a:lnTo>
                  <a:pt x="27500" y="90800"/>
                </a:lnTo>
                <a:lnTo>
                  <a:pt x="26930" y="91060"/>
                </a:lnTo>
                <a:lnTo>
                  <a:pt x="26730" y="91220"/>
                </a:lnTo>
                <a:lnTo>
                  <a:pt x="26700" y="91280"/>
                </a:lnTo>
                <a:lnTo>
                  <a:pt x="26700" y="91360"/>
                </a:lnTo>
                <a:lnTo>
                  <a:pt x="26690" y="91440"/>
                </a:lnTo>
                <a:lnTo>
                  <a:pt x="26640" y="91520"/>
                </a:lnTo>
                <a:lnTo>
                  <a:pt x="26560" y="91580"/>
                </a:lnTo>
                <a:lnTo>
                  <a:pt x="25700" y="91860"/>
                </a:lnTo>
                <a:lnTo>
                  <a:pt x="25370" y="92130"/>
                </a:lnTo>
                <a:lnTo>
                  <a:pt x="25210" y="92100"/>
                </a:lnTo>
                <a:lnTo>
                  <a:pt x="24940" y="91990"/>
                </a:lnTo>
                <a:lnTo>
                  <a:pt x="24800" y="91960"/>
                </a:lnTo>
                <a:lnTo>
                  <a:pt x="24170" y="92040"/>
                </a:lnTo>
                <a:lnTo>
                  <a:pt x="23860" y="92180"/>
                </a:lnTo>
                <a:lnTo>
                  <a:pt x="23620" y="92430"/>
                </a:lnTo>
                <a:lnTo>
                  <a:pt x="23530" y="92260"/>
                </a:lnTo>
                <a:lnTo>
                  <a:pt x="23630" y="92180"/>
                </a:lnTo>
                <a:lnTo>
                  <a:pt x="23660" y="92060"/>
                </a:lnTo>
                <a:lnTo>
                  <a:pt x="23670" y="91930"/>
                </a:lnTo>
                <a:lnTo>
                  <a:pt x="23720" y="91810"/>
                </a:lnTo>
                <a:lnTo>
                  <a:pt x="23800" y="91750"/>
                </a:lnTo>
                <a:lnTo>
                  <a:pt x="24740" y="91490"/>
                </a:lnTo>
                <a:lnTo>
                  <a:pt x="24940" y="91360"/>
                </a:lnTo>
                <a:lnTo>
                  <a:pt x="24940" y="91260"/>
                </a:lnTo>
                <a:lnTo>
                  <a:pt x="24930" y="91240"/>
                </a:lnTo>
                <a:lnTo>
                  <a:pt x="24890" y="91240"/>
                </a:lnTo>
                <a:lnTo>
                  <a:pt x="24850" y="91220"/>
                </a:lnTo>
                <a:lnTo>
                  <a:pt x="24910" y="90950"/>
                </a:lnTo>
                <a:lnTo>
                  <a:pt x="24800" y="90790"/>
                </a:lnTo>
                <a:lnTo>
                  <a:pt x="24590" y="90720"/>
                </a:lnTo>
                <a:lnTo>
                  <a:pt x="24380" y="90740"/>
                </a:lnTo>
                <a:lnTo>
                  <a:pt x="24560" y="90460"/>
                </a:lnTo>
                <a:lnTo>
                  <a:pt x="24850" y="90400"/>
                </a:lnTo>
                <a:lnTo>
                  <a:pt x="25410" y="90450"/>
                </a:lnTo>
                <a:lnTo>
                  <a:pt x="25710" y="90320"/>
                </a:lnTo>
                <a:lnTo>
                  <a:pt x="26360" y="89690"/>
                </a:lnTo>
                <a:lnTo>
                  <a:pt x="26360" y="89530"/>
                </a:lnTo>
                <a:lnTo>
                  <a:pt x="25800" y="89530"/>
                </a:lnTo>
                <a:lnTo>
                  <a:pt x="26030" y="89130"/>
                </a:lnTo>
                <a:lnTo>
                  <a:pt x="26460" y="88790"/>
                </a:lnTo>
                <a:lnTo>
                  <a:pt x="26940" y="88560"/>
                </a:lnTo>
                <a:lnTo>
                  <a:pt x="27300" y="88470"/>
                </a:lnTo>
                <a:lnTo>
                  <a:pt x="27250" y="88570"/>
                </a:lnTo>
                <a:lnTo>
                  <a:pt x="27180" y="88800"/>
                </a:lnTo>
                <a:lnTo>
                  <a:pt x="27110" y="88920"/>
                </a:lnTo>
                <a:lnTo>
                  <a:pt x="27350" y="88870"/>
                </a:lnTo>
                <a:lnTo>
                  <a:pt x="27580" y="88760"/>
                </a:lnTo>
                <a:lnTo>
                  <a:pt x="27680" y="88620"/>
                </a:lnTo>
                <a:lnTo>
                  <a:pt x="27730" y="88680"/>
                </a:lnTo>
                <a:lnTo>
                  <a:pt x="27820" y="88750"/>
                </a:lnTo>
                <a:lnTo>
                  <a:pt x="27910" y="88840"/>
                </a:lnTo>
                <a:lnTo>
                  <a:pt x="27960" y="88910"/>
                </a:lnTo>
                <a:lnTo>
                  <a:pt x="28030" y="89030"/>
                </a:lnTo>
                <a:lnTo>
                  <a:pt x="28070" y="89190"/>
                </a:lnTo>
                <a:lnTo>
                  <a:pt x="28070" y="89270"/>
                </a:lnTo>
                <a:lnTo>
                  <a:pt x="28060" y="89350"/>
                </a:lnTo>
                <a:lnTo>
                  <a:pt x="28060" y="89420"/>
                </a:lnTo>
                <a:lnTo>
                  <a:pt x="28080" y="89480"/>
                </a:lnTo>
                <a:lnTo>
                  <a:pt x="28210" y="89560"/>
                </a:lnTo>
                <a:lnTo>
                  <a:pt x="28260" y="89610"/>
                </a:lnTo>
                <a:lnTo>
                  <a:pt x="28280" y="89680"/>
                </a:lnTo>
                <a:lnTo>
                  <a:pt x="28270" y="89760"/>
                </a:lnTo>
                <a:lnTo>
                  <a:pt x="28220" y="89910"/>
                </a:lnTo>
                <a:lnTo>
                  <a:pt x="28200" y="89980"/>
                </a:lnTo>
                <a:lnTo>
                  <a:pt x="28210" y="90060"/>
                </a:lnTo>
                <a:lnTo>
                  <a:pt x="28250" y="90120"/>
                </a:lnTo>
                <a:lnTo>
                  <a:pt x="28320" y="90130"/>
                </a:lnTo>
                <a:lnTo>
                  <a:pt x="28550" y="90080"/>
                </a:lnTo>
                <a:lnTo>
                  <a:pt x="28730" y="90070"/>
                </a:lnTo>
                <a:lnTo>
                  <a:pt x="28810" y="90050"/>
                </a:lnTo>
                <a:lnTo>
                  <a:pt x="28880" y="90010"/>
                </a:lnTo>
                <a:lnTo>
                  <a:pt x="28940" y="89970"/>
                </a:lnTo>
                <a:lnTo>
                  <a:pt x="29610" y="89120"/>
                </a:lnTo>
                <a:lnTo>
                  <a:pt x="29670" y="89070"/>
                </a:lnTo>
                <a:lnTo>
                  <a:pt x="29790" y="88990"/>
                </a:lnTo>
                <a:lnTo>
                  <a:pt x="29860" y="88960"/>
                </a:lnTo>
                <a:lnTo>
                  <a:pt x="29940" y="88940"/>
                </a:lnTo>
                <a:lnTo>
                  <a:pt x="30310" y="88940"/>
                </a:lnTo>
                <a:lnTo>
                  <a:pt x="30390" y="88920"/>
                </a:lnTo>
                <a:lnTo>
                  <a:pt x="30460" y="88890"/>
                </a:lnTo>
                <a:lnTo>
                  <a:pt x="30530" y="88830"/>
                </a:lnTo>
                <a:lnTo>
                  <a:pt x="30640" y="88730"/>
                </a:lnTo>
                <a:lnTo>
                  <a:pt x="31060" y="88210"/>
                </a:lnTo>
                <a:lnTo>
                  <a:pt x="31140" y="88150"/>
                </a:lnTo>
                <a:lnTo>
                  <a:pt x="31200" y="88120"/>
                </a:lnTo>
                <a:lnTo>
                  <a:pt x="32040" y="87960"/>
                </a:lnTo>
                <a:lnTo>
                  <a:pt x="32220" y="87970"/>
                </a:lnTo>
                <a:lnTo>
                  <a:pt x="32380" y="88010"/>
                </a:lnTo>
                <a:lnTo>
                  <a:pt x="32460" y="88020"/>
                </a:lnTo>
                <a:lnTo>
                  <a:pt x="32610" y="88000"/>
                </a:lnTo>
                <a:lnTo>
                  <a:pt x="32870" y="87930"/>
                </a:lnTo>
                <a:lnTo>
                  <a:pt x="33220" y="87890"/>
                </a:lnTo>
                <a:lnTo>
                  <a:pt x="33300" y="87870"/>
                </a:lnTo>
                <a:lnTo>
                  <a:pt x="33370" y="87840"/>
                </a:lnTo>
                <a:lnTo>
                  <a:pt x="33440" y="87760"/>
                </a:lnTo>
                <a:lnTo>
                  <a:pt x="33530" y="87630"/>
                </a:lnTo>
                <a:lnTo>
                  <a:pt x="33660" y="87370"/>
                </a:lnTo>
                <a:lnTo>
                  <a:pt x="33750" y="87250"/>
                </a:lnTo>
                <a:lnTo>
                  <a:pt x="33830" y="87180"/>
                </a:lnTo>
                <a:lnTo>
                  <a:pt x="34150" y="86990"/>
                </a:lnTo>
                <a:lnTo>
                  <a:pt x="34290" y="86940"/>
                </a:lnTo>
                <a:lnTo>
                  <a:pt x="34560" y="86910"/>
                </a:lnTo>
                <a:lnTo>
                  <a:pt x="34640" y="86880"/>
                </a:lnTo>
                <a:lnTo>
                  <a:pt x="34760" y="86800"/>
                </a:lnTo>
                <a:lnTo>
                  <a:pt x="34830" y="86770"/>
                </a:lnTo>
                <a:lnTo>
                  <a:pt x="34990" y="86720"/>
                </a:lnTo>
                <a:lnTo>
                  <a:pt x="35080" y="86670"/>
                </a:lnTo>
                <a:lnTo>
                  <a:pt x="35270" y="86440"/>
                </a:lnTo>
                <a:lnTo>
                  <a:pt x="35370" y="86270"/>
                </a:lnTo>
                <a:lnTo>
                  <a:pt x="35490" y="86110"/>
                </a:lnTo>
                <a:lnTo>
                  <a:pt x="35650" y="85930"/>
                </a:lnTo>
                <a:lnTo>
                  <a:pt x="35710" y="85840"/>
                </a:lnTo>
                <a:lnTo>
                  <a:pt x="35730" y="85740"/>
                </a:lnTo>
                <a:lnTo>
                  <a:pt x="35730" y="85630"/>
                </a:lnTo>
                <a:lnTo>
                  <a:pt x="35610" y="85220"/>
                </a:lnTo>
                <a:lnTo>
                  <a:pt x="35570" y="85150"/>
                </a:lnTo>
                <a:lnTo>
                  <a:pt x="35420" y="84980"/>
                </a:lnTo>
                <a:lnTo>
                  <a:pt x="35380" y="84920"/>
                </a:lnTo>
                <a:lnTo>
                  <a:pt x="35350" y="84860"/>
                </a:lnTo>
                <a:lnTo>
                  <a:pt x="35340" y="84770"/>
                </a:lnTo>
                <a:lnTo>
                  <a:pt x="35360" y="84680"/>
                </a:lnTo>
                <a:lnTo>
                  <a:pt x="35430" y="84560"/>
                </a:lnTo>
                <a:lnTo>
                  <a:pt x="35500" y="84490"/>
                </a:lnTo>
                <a:lnTo>
                  <a:pt x="35570" y="84430"/>
                </a:lnTo>
                <a:lnTo>
                  <a:pt x="35780" y="84340"/>
                </a:lnTo>
                <a:lnTo>
                  <a:pt x="35910" y="84260"/>
                </a:lnTo>
                <a:lnTo>
                  <a:pt x="36050" y="84100"/>
                </a:lnTo>
                <a:lnTo>
                  <a:pt x="36100" y="84060"/>
                </a:lnTo>
                <a:lnTo>
                  <a:pt x="36290" y="83940"/>
                </a:lnTo>
                <a:lnTo>
                  <a:pt x="37380" y="83620"/>
                </a:lnTo>
                <a:lnTo>
                  <a:pt x="37460" y="83620"/>
                </a:lnTo>
                <a:lnTo>
                  <a:pt x="37630" y="83640"/>
                </a:lnTo>
                <a:lnTo>
                  <a:pt x="37710" y="83620"/>
                </a:lnTo>
                <a:lnTo>
                  <a:pt x="37780" y="83560"/>
                </a:lnTo>
                <a:lnTo>
                  <a:pt x="37840" y="83470"/>
                </a:lnTo>
                <a:lnTo>
                  <a:pt x="37870" y="83390"/>
                </a:lnTo>
                <a:lnTo>
                  <a:pt x="37880" y="83300"/>
                </a:lnTo>
                <a:lnTo>
                  <a:pt x="37860" y="83220"/>
                </a:lnTo>
                <a:lnTo>
                  <a:pt x="37810" y="83180"/>
                </a:lnTo>
                <a:lnTo>
                  <a:pt x="37760" y="83160"/>
                </a:lnTo>
                <a:lnTo>
                  <a:pt x="37570" y="83120"/>
                </a:lnTo>
                <a:lnTo>
                  <a:pt x="37280" y="82990"/>
                </a:lnTo>
                <a:lnTo>
                  <a:pt x="37050" y="82810"/>
                </a:lnTo>
                <a:lnTo>
                  <a:pt x="36990" y="82780"/>
                </a:lnTo>
                <a:lnTo>
                  <a:pt x="36910" y="82750"/>
                </a:lnTo>
                <a:lnTo>
                  <a:pt x="36740" y="82720"/>
                </a:lnTo>
                <a:lnTo>
                  <a:pt x="36680" y="82690"/>
                </a:lnTo>
                <a:lnTo>
                  <a:pt x="36640" y="82580"/>
                </a:lnTo>
                <a:lnTo>
                  <a:pt x="36630" y="82400"/>
                </a:lnTo>
                <a:lnTo>
                  <a:pt x="36680" y="82040"/>
                </a:lnTo>
                <a:lnTo>
                  <a:pt x="36740" y="81880"/>
                </a:lnTo>
                <a:lnTo>
                  <a:pt x="36810" y="81780"/>
                </a:lnTo>
                <a:lnTo>
                  <a:pt x="36930" y="81710"/>
                </a:lnTo>
                <a:lnTo>
                  <a:pt x="36990" y="81650"/>
                </a:lnTo>
                <a:lnTo>
                  <a:pt x="37020" y="81610"/>
                </a:lnTo>
                <a:lnTo>
                  <a:pt x="37050" y="81520"/>
                </a:lnTo>
                <a:lnTo>
                  <a:pt x="37060" y="81460"/>
                </a:lnTo>
                <a:lnTo>
                  <a:pt x="37040" y="81430"/>
                </a:lnTo>
                <a:lnTo>
                  <a:pt x="36990" y="81410"/>
                </a:lnTo>
                <a:lnTo>
                  <a:pt x="36940" y="81380"/>
                </a:lnTo>
                <a:lnTo>
                  <a:pt x="36900" y="81340"/>
                </a:lnTo>
                <a:lnTo>
                  <a:pt x="36880" y="81310"/>
                </a:lnTo>
                <a:lnTo>
                  <a:pt x="36800" y="81170"/>
                </a:lnTo>
                <a:lnTo>
                  <a:pt x="36480" y="80190"/>
                </a:lnTo>
                <a:lnTo>
                  <a:pt x="36240" y="78960"/>
                </a:lnTo>
                <a:lnTo>
                  <a:pt x="36190" y="78800"/>
                </a:lnTo>
                <a:lnTo>
                  <a:pt x="36160" y="78730"/>
                </a:lnTo>
                <a:lnTo>
                  <a:pt x="36040" y="78520"/>
                </a:lnTo>
                <a:lnTo>
                  <a:pt x="35990" y="78400"/>
                </a:lnTo>
                <a:lnTo>
                  <a:pt x="35940" y="78320"/>
                </a:lnTo>
                <a:lnTo>
                  <a:pt x="35870" y="78180"/>
                </a:lnTo>
                <a:lnTo>
                  <a:pt x="35850" y="78080"/>
                </a:lnTo>
                <a:lnTo>
                  <a:pt x="35840" y="77960"/>
                </a:lnTo>
                <a:lnTo>
                  <a:pt x="35860" y="77740"/>
                </a:lnTo>
                <a:lnTo>
                  <a:pt x="35910" y="77560"/>
                </a:lnTo>
                <a:lnTo>
                  <a:pt x="36020" y="77370"/>
                </a:lnTo>
                <a:lnTo>
                  <a:pt x="36540" y="76860"/>
                </a:lnTo>
                <a:lnTo>
                  <a:pt x="36570" y="76810"/>
                </a:lnTo>
                <a:lnTo>
                  <a:pt x="36530" y="76580"/>
                </a:lnTo>
                <a:lnTo>
                  <a:pt x="36960" y="76380"/>
                </a:lnTo>
                <a:lnTo>
                  <a:pt x="37560" y="75840"/>
                </a:lnTo>
                <a:lnTo>
                  <a:pt x="37730" y="75760"/>
                </a:lnTo>
                <a:lnTo>
                  <a:pt x="37840" y="75740"/>
                </a:lnTo>
                <a:lnTo>
                  <a:pt x="37990" y="75790"/>
                </a:lnTo>
                <a:lnTo>
                  <a:pt x="38370" y="75850"/>
                </a:lnTo>
                <a:lnTo>
                  <a:pt x="39150" y="76090"/>
                </a:lnTo>
                <a:lnTo>
                  <a:pt x="39270" y="76180"/>
                </a:lnTo>
                <a:lnTo>
                  <a:pt x="39480" y="76380"/>
                </a:lnTo>
                <a:lnTo>
                  <a:pt x="39620" y="76490"/>
                </a:lnTo>
                <a:lnTo>
                  <a:pt x="39870" y="76600"/>
                </a:lnTo>
                <a:lnTo>
                  <a:pt x="39910" y="76580"/>
                </a:lnTo>
                <a:lnTo>
                  <a:pt x="39900" y="76540"/>
                </a:lnTo>
                <a:lnTo>
                  <a:pt x="39860" y="76480"/>
                </a:lnTo>
                <a:lnTo>
                  <a:pt x="39830" y="76410"/>
                </a:lnTo>
                <a:lnTo>
                  <a:pt x="39910" y="76330"/>
                </a:lnTo>
                <a:lnTo>
                  <a:pt x="40100" y="76230"/>
                </a:lnTo>
                <a:lnTo>
                  <a:pt x="40930" y="75960"/>
                </a:lnTo>
                <a:lnTo>
                  <a:pt x="40990" y="75910"/>
                </a:lnTo>
                <a:lnTo>
                  <a:pt x="41040" y="75860"/>
                </a:lnTo>
                <a:lnTo>
                  <a:pt x="41090" y="75800"/>
                </a:lnTo>
                <a:lnTo>
                  <a:pt x="41120" y="75730"/>
                </a:lnTo>
                <a:lnTo>
                  <a:pt x="41140" y="75650"/>
                </a:lnTo>
                <a:lnTo>
                  <a:pt x="41160" y="75560"/>
                </a:lnTo>
                <a:lnTo>
                  <a:pt x="41200" y="75490"/>
                </a:lnTo>
                <a:lnTo>
                  <a:pt x="41240" y="75440"/>
                </a:lnTo>
                <a:lnTo>
                  <a:pt x="41360" y="75360"/>
                </a:lnTo>
                <a:lnTo>
                  <a:pt x="41440" y="75320"/>
                </a:lnTo>
                <a:lnTo>
                  <a:pt x="41500" y="75280"/>
                </a:lnTo>
                <a:lnTo>
                  <a:pt x="41560" y="75230"/>
                </a:lnTo>
                <a:lnTo>
                  <a:pt x="41680" y="75050"/>
                </a:lnTo>
                <a:lnTo>
                  <a:pt x="42200" y="74680"/>
                </a:lnTo>
                <a:lnTo>
                  <a:pt x="42330" y="74670"/>
                </a:lnTo>
                <a:lnTo>
                  <a:pt x="43230" y="74760"/>
                </a:lnTo>
                <a:lnTo>
                  <a:pt x="43730" y="74720"/>
                </a:lnTo>
                <a:lnTo>
                  <a:pt x="43950" y="74740"/>
                </a:lnTo>
                <a:lnTo>
                  <a:pt x="44070" y="74800"/>
                </a:lnTo>
                <a:lnTo>
                  <a:pt x="44110" y="74960"/>
                </a:lnTo>
                <a:lnTo>
                  <a:pt x="44140" y="75030"/>
                </a:lnTo>
                <a:lnTo>
                  <a:pt x="44180" y="75100"/>
                </a:lnTo>
                <a:lnTo>
                  <a:pt x="44230" y="75150"/>
                </a:lnTo>
                <a:lnTo>
                  <a:pt x="44280" y="75190"/>
                </a:lnTo>
                <a:lnTo>
                  <a:pt x="44320" y="75250"/>
                </a:lnTo>
                <a:lnTo>
                  <a:pt x="44410" y="75400"/>
                </a:lnTo>
                <a:lnTo>
                  <a:pt x="44460" y="75450"/>
                </a:lnTo>
                <a:lnTo>
                  <a:pt x="44520" y="75490"/>
                </a:lnTo>
                <a:lnTo>
                  <a:pt x="44730" y="75550"/>
                </a:lnTo>
                <a:lnTo>
                  <a:pt x="44810" y="75590"/>
                </a:lnTo>
                <a:lnTo>
                  <a:pt x="44860" y="75640"/>
                </a:lnTo>
                <a:lnTo>
                  <a:pt x="44900" y="75710"/>
                </a:lnTo>
                <a:lnTo>
                  <a:pt x="44930" y="75780"/>
                </a:lnTo>
                <a:lnTo>
                  <a:pt x="44990" y="75930"/>
                </a:lnTo>
                <a:lnTo>
                  <a:pt x="45060" y="76060"/>
                </a:lnTo>
                <a:lnTo>
                  <a:pt x="45100" y="76120"/>
                </a:lnTo>
                <a:lnTo>
                  <a:pt x="45160" y="76180"/>
                </a:lnTo>
                <a:lnTo>
                  <a:pt x="45250" y="76240"/>
                </a:lnTo>
                <a:lnTo>
                  <a:pt x="45530" y="76320"/>
                </a:lnTo>
                <a:lnTo>
                  <a:pt x="45610" y="76360"/>
                </a:lnTo>
                <a:lnTo>
                  <a:pt x="45670" y="76410"/>
                </a:lnTo>
                <a:lnTo>
                  <a:pt x="45910" y="76770"/>
                </a:lnTo>
                <a:lnTo>
                  <a:pt x="46000" y="76830"/>
                </a:lnTo>
                <a:lnTo>
                  <a:pt x="46130" y="76890"/>
                </a:lnTo>
                <a:lnTo>
                  <a:pt x="46380" y="76960"/>
                </a:lnTo>
                <a:lnTo>
                  <a:pt x="46640" y="76970"/>
                </a:lnTo>
                <a:lnTo>
                  <a:pt x="47280" y="76760"/>
                </a:lnTo>
                <a:lnTo>
                  <a:pt x="47890" y="76680"/>
                </a:lnTo>
                <a:lnTo>
                  <a:pt x="48000" y="76640"/>
                </a:lnTo>
                <a:lnTo>
                  <a:pt x="48140" y="76480"/>
                </a:lnTo>
                <a:lnTo>
                  <a:pt x="48320" y="76340"/>
                </a:lnTo>
                <a:lnTo>
                  <a:pt x="48360" y="76270"/>
                </a:lnTo>
                <a:lnTo>
                  <a:pt x="48400" y="76180"/>
                </a:lnTo>
                <a:lnTo>
                  <a:pt x="48460" y="76100"/>
                </a:lnTo>
                <a:lnTo>
                  <a:pt x="48600" y="76000"/>
                </a:lnTo>
                <a:lnTo>
                  <a:pt x="48710" y="75990"/>
                </a:lnTo>
                <a:lnTo>
                  <a:pt x="48910" y="76050"/>
                </a:lnTo>
                <a:lnTo>
                  <a:pt x="48990" y="76090"/>
                </a:lnTo>
                <a:lnTo>
                  <a:pt x="49050" y="76150"/>
                </a:lnTo>
                <a:lnTo>
                  <a:pt x="49080" y="76210"/>
                </a:lnTo>
                <a:lnTo>
                  <a:pt x="49110" y="76280"/>
                </a:lnTo>
                <a:lnTo>
                  <a:pt x="49190" y="76520"/>
                </a:lnTo>
                <a:lnTo>
                  <a:pt x="49220" y="76590"/>
                </a:lnTo>
                <a:lnTo>
                  <a:pt x="49270" y="76660"/>
                </a:lnTo>
                <a:lnTo>
                  <a:pt x="49360" y="76740"/>
                </a:lnTo>
                <a:lnTo>
                  <a:pt x="49500" y="76830"/>
                </a:lnTo>
                <a:lnTo>
                  <a:pt x="49610" y="76860"/>
                </a:lnTo>
                <a:lnTo>
                  <a:pt x="49700" y="76860"/>
                </a:lnTo>
                <a:lnTo>
                  <a:pt x="50330" y="76720"/>
                </a:lnTo>
                <a:lnTo>
                  <a:pt x="50450" y="76730"/>
                </a:lnTo>
                <a:lnTo>
                  <a:pt x="50510" y="76750"/>
                </a:lnTo>
                <a:lnTo>
                  <a:pt x="50700" y="76870"/>
                </a:lnTo>
                <a:lnTo>
                  <a:pt x="50940" y="77080"/>
                </a:lnTo>
                <a:lnTo>
                  <a:pt x="51030" y="77380"/>
                </a:lnTo>
                <a:lnTo>
                  <a:pt x="51100" y="77680"/>
                </a:lnTo>
                <a:lnTo>
                  <a:pt x="51170" y="77820"/>
                </a:lnTo>
                <a:lnTo>
                  <a:pt x="51250" y="77900"/>
                </a:lnTo>
                <a:lnTo>
                  <a:pt x="51450" y="78020"/>
                </a:lnTo>
                <a:lnTo>
                  <a:pt x="51870" y="78130"/>
                </a:lnTo>
                <a:lnTo>
                  <a:pt x="51910" y="78220"/>
                </a:lnTo>
                <a:lnTo>
                  <a:pt x="51910" y="78290"/>
                </a:lnTo>
                <a:lnTo>
                  <a:pt x="51880" y="78480"/>
                </a:lnTo>
                <a:close/>
                <a:moveTo>
                  <a:pt x="28410" y="91160"/>
                </a:moveTo>
                <a:lnTo>
                  <a:pt x="28520" y="91230"/>
                </a:lnTo>
                <a:lnTo>
                  <a:pt x="28410" y="91390"/>
                </a:lnTo>
                <a:lnTo>
                  <a:pt x="28330" y="91440"/>
                </a:lnTo>
                <a:lnTo>
                  <a:pt x="27250" y="91800"/>
                </a:lnTo>
                <a:lnTo>
                  <a:pt x="27100" y="91730"/>
                </a:lnTo>
                <a:lnTo>
                  <a:pt x="26890" y="91620"/>
                </a:lnTo>
                <a:lnTo>
                  <a:pt x="26930" y="91410"/>
                </a:lnTo>
                <a:lnTo>
                  <a:pt x="27130" y="91240"/>
                </a:lnTo>
                <a:lnTo>
                  <a:pt x="27390" y="91140"/>
                </a:lnTo>
                <a:lnTo>
                  <a:pt x="27710" y="91110"/>
                </a:lnTo>
                <a:lnTo>
                  <a:pt x="28180" y="91190"/>
                </a:lnTo>
                <a:lnTo>
                  <a:pt x="28280" y="91190"/>
                </a:lnTo>
                <a:lnTo>
                  <a:pt x="28410" y="91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