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Clare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Cl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690" y="66170"/>
                </a:moveTo>
                <a:lnTo>
                  <a:pt x="46250" y="66410"/>
                </a:lnTo>
                <a:lnTo>
                  <a:pt x="46250" y="66650"/>
                </a:lnTo>
                <a:lnTo>
                  <a:pt x="46310" y="66940"/>
                </a:lnTo>
                <a:lnTo>
                  <a:pt x="46270" y="67180"/>
                </a:lnTo>
                <a:lnTo>
                  <a:pt x="46190" y="67280"/>
                </a:lnTo>
                <a:lnTo>
                  <a:pt x="46090" y="67340"/>
                </a:lnTo>
                <a:lnTo>
                  <a:pt x="45990" y="67390"/>
                </a:lnTo>
                <a:lnTo>
                  <a:pt x="45890" y="67400"/>
                </a:lnTo>
                <a:lnTo>
                  <a:pt x="45750" y="67450"/>
                </a:lnTo>
                <a:lnTo>
                  <a:pt x="45700" y="67580"/>
                </a:lnTo>
                <a:lnTo>
                  <a:pt x="45660" y="67730"/>
                </a:lnTo>
                <a:lnTo>
                  <a:pt x="45570" y="67870"/>
                </a:lnTo>
                <a:lnTo>
                  <a:pt x="45440" y="67950"/>
                </a:lnTo>
                <a:lnTo>
                  <a:pt x="45290" y="68010"/>
                </a:lnTo>
                <a:lnTo>
                  <a:pt x="45110" y="68040"/>
                </a:lnTo>
                <a:lnTo>
                  <a:pt x="44910" y="68030"/>
                </a:lnTo>
                <a:lnTo>
                  <a:pt x="44830" y="67990"/>
                </a:lnTo>
                <a:lnTo>
                  <a:pt x="44790" y="67910"/>
                </a:lnTo>
                <a:lnTo>
                  <a:pt x="44730" y="67850"/>
                </a:lnTo>
                <a:lnTo>
                  <a:pt x="44620" y="67870"/>
                </a:lnTo>
                <a:lnTo>
                  <a:pt x="44550" y="67970"/>
                </a:lnTo>
                <a:lnTo>
                  <a:pt x="44510" y="68280"/>
                </a:lnTo>
                <a:lnTo>
                  <a:pt x="44480" y="68340"/>
                </a:lnTo>
                <a:lnTo>
                  <a:pt x="44090" y="68490"/>
                </a:lnTo>
                <a:lnTo>
                  <a:pt x="43870" y="68530"/>
                </a:lnTo>
                <a:lnTo>
                  <a:pt x="43760" y="68420"/>
                </a:lnTo>
                <a:lnTo>
                  <a:pt x="43690" y="68190"/>
                </a:lnTo>
                <a:lnTo>
                  <a:pt x="43520" y="68050"/>
                </a:lnTo>
                <a:lnTo>
                  <a:pt x="43310" y="68010"/>
                </a:lnTo>
                <a:lnTo>
                  <a:pt x="43100" y="68030"/>
                </a:lnTo>
                <a:lnTo>
                  <a:pt x="43090" y="68030"/>
                </a:lnTo>
                <a:lnTo>
                  <a:pt x="42920" y="68030"/>
                </a:lnTo>
                <a:lnTo>
                  <a:pt x="42670" y="68030"/>
                </a:lnTo>
                <a:lnTo>
                  <a:pt x="41780" y="67670"/>
                </a:lnTo>
                <a:lnTo>
                  <a:pt x="41320" y="67570"/>
                </a:lnTo>
                <a:lnTo>
                  <a:pt x="40430" y="67710"/>
                </a:lnTo>
                <a:lnTo>
                  <a:pt x="40190" y="67670"/>
                </a:lnTo>
                <a:lnTo>
                  <a:pt x="40040" y="67560"/>
                </a:lnTo>
                <a:lnTo>
                  <a:pt x="40020" y="67420"/>
                </a:lnTo>
                <a:lnTo>
                  <a:pt x="40200" y="67260"/>
                </a:lnTo>
                <a:lnTo>
                  <a:pt x="40200" y="67110"/>
                </a:lnTo>
                <a:lnTo>
                  <a:pt x="40140" y="66910"/>
                </a:lnTo>
                <a:lnTo>
                  <a:pt x="40160" y="66640"/>
                </a:lnTo>
                <a:lnTo>
                  <a:pt x="40130" y="66410"/>
                </a:lnTo>
                <a:lnTo>
                  <a:pt x="39920" y="66320"/>
                </a:lnTo>
                <a:lnTo>
                  <a:pt x="40030" y="66140"/>
                </a:lnTo>
                <a:lnTo>
                  <a:pt x="40190" y="65840"/>
                </a:lnTo>
                <a:lnTo>
                  <a:pt x="40290" y="65710"/>
                </a:lnTo>
                <a:lnTo>
                  <a:pt x="39930" y="65810"/>
                </a:lnTo>
                <a:lnTo>
                  <a:pt x="39500" y="66050"/>
                </a:lnTo>
                <a:lnTo>
                  <a:pt x="39180" y="66350"/>
                </a:lnTo>
                <a:lnTo>
                  <a:pt x="39150" y="66640"/>
                </a:lnTo>
                <a:lnTo>
                  <a:pt x="38700" y="67490"/>
                </a:lnTo>
                <a:lnTo>
                  <a:pt x="37490" y="69150"/>
                </a:lnTo>
                <a:lnTo>
                  <a:pt x="37230" y="69290"/>
                </a:lnTo>
                <a:lnTo>
                  <a:pt x="36000" y="69430"/>
                </a:lnTo>
                <a:lnTo>
                  <a:pt x="35930" y="69490"/>
                </a:lnTo>
                <a:lnTo>
                  <a:pt x="35710" y="69790"/>
                </a:lnTo>
                <a:lnTo>
                  <a:pt x="35580" y="69890"/>
                </a:lnTo>
                <a:lnTo>
                  <a:pt x="35410" y="69920"/>
                </a:lnTo>
                <a:lnTo>
                  <a:pt x="35230" y="69900"/>
                </a:lnTo>
                <a:lnTo>
                  <a:pt x="35070" y="69830"/>
                </a:lnTo>
                <a:lnTo>
                  <a:pt x="34930" y="69740"/>
                </a:lnTo>
                <a:lnTo>
                  <a:pt x="35150" y="69540"/>
                </a:lnTo>
                <a:lnTo>
                  <a:pt x="35450" y="69340"/>
                </a:lnTo>
                <a:lnTo>
                  <a:pt x="35670" y="69100"/>
                </a:lnTo>
                <a:lnTo>
                  <a:pt x="35670" y="68800"/>
                </a:lnTo>
                <a:lnTo>
                  <a:pt x="35240" y="69070"/>
                </a:lnTo>
                <a:lnTo>
                  <a:pt x="34230" y="69390"/>
                </a:lnTo>
                <a:lnTo>
                  <a:pt x="33530" y="69410"/>
                </a:lnTo>
                <a:lnTo>
                  <a:pt x="33240" y="69360"/>
                </a:lnTo>
                <a:lnTo>
                  <a:pt x="32970" y="69240"/>
                </a:lnTo>
                <a:lnTo>
                  <a:pt x="32860" y="69040"/>
                </a:lnTo>
                <a:lnTo>
                  <a:pt x="32760" y="68910"/>
                </a:lnTo>
                <a:lnTo>
                  <a:pt x="32290" y="68850"/>
                </a:lnTo>
                <a:lnTo>
                  <a:pt x="32110" y="68660"/>
                </a:lnTo>
                <a:lnTo>
                  <a:pt x="32180" y="68300"/>
                </a:lnTo>
                <a:lnTo>
                  <a:pt x="32030" y="68180"/>
                </a:lnTo>
                <a:lnTo>
                  <a:pt x="31530" y="68190"/>
                </a:lnTo>
                <a:lnTo>
                  <a:pt x="31530" y="68350"/>
                </a:lnTo>
                <a:lnTo>
                  <a:pt x="31650" y="68390"/>
                </a:lnTo>
                <a:lnTo>
                  <a:pt x="31760" y="68480"/>
                </a:lnTo>
                <a:lnTo>
                  <a:pt x="31850" y="68620"/>
                </a:lnTo>
                <a:lnTo>
                  <a:pt x="31910" y="68800"/>
                </a:lnTo>
                <a:lnTo>
                  <a:pt x="30870" y="69290"/>
                </a:lnTo>
                <a:lnTo>
                  <a:pt x="30260" y="69420"/>
                </a:lnTo>
                <a:lnTo>
                  <a:pt x="29960" y="69560"/>
                </a:lnTo>
                <a:lnTo>
                  <a:pt x="29840" y="69810"/>
                </a:lnTo>
                <a:lnTo>
                  <a:pt x="29790" y="70130"/>
                </a:lnTo>
                <a:lnTo>
                  <a:pt x="29690" y="70170"/>
                </a:lnTo>
                <a:lnTo>
                  <a:pt x="29560" y="70090"/>
                </a:lnTo>
                <a:lnTo>
                  <a:pt x="29460" y="70050"/>
                </a:lnTo>
                <a:lnTo>
                  <a:pt x="29100" y="70320"/>
                </a:lnTo>
                <a:lnTo>
                  <a:pt x="26640" y="70660"/>
                </a:lnTo>
                <a:lnTo>
                  <a:pt x="26640" y="70520"/>
                </a:lnTo>
                <a:lnTo>
                  <a:pt x="26890" y="70410"/>
                </a:lnTo>
                <a:lnTo>
                  <a:pt x="27470" y="69980"/>
                </a:lnTo>
                <a:lnTo>
                  <a:pt x="28180" y="69790"/>
                </a:lnTo>
                <a:lnTo>
                  <a:pt x="30960" y="67110"/>
                </a:lnTo>
                <a:lnTo>
                  <a:pt x="30930" y="67020"/>
                </a:lnTo>
                <a:lnTo>
                  <a:pt x="30870" y="66800"/>
                </a:lnTo>
                <a:lnTo>
                  <a:pt x="31020" y="66730"/>
                </a:lnTo>
                <a:lnTo>
                  <a:pt x="31220" y="66560"/>
                </a:lnTo>
                <a:lnTo>
                  <a:pt x="31350" y="66490"/>
                </a:lnTo>
                <a:lnTo>
                  <a:pt x="31530" y="66440"/>
                </a:lnTo>
                <a:lnTo>
                  <a:pt x="31960" y="66490"/>
                </a:lnTo>
                <a:lnTo>
                  <a:pt x="32110" y="66460"/>
                </a:lnTo>
                <a:lnTo>
                  <a:pt x="32370" y="66350"/>
                </a:lnTo>
                <a:lnTo>
                  <a:pt x="32520" y="66320"/>
                </a:lnTo>
                <a:lnTo>
                  <a:pt x="32650" y="66230"/>
                </a:lnTo>
                <a:lnTo>
                  <a:pt x="32710" y="66010"/>
                </a:lnTo>
                <a:lnTo>
                  <a:pt x="32750" y="65760"/>
                </a:lnTo>
                <a:lnTo>
                  <a:pt x="32860" y="65540"/>
                </a:lnTo>
                <a:lnTo>
                  <a:pt x="32780" y="65450"/>
                </a:lnTo>
                <a:lnTo>
                  <a:pt x="32780" y="65440"/>
                </a:lnTo>
                <a:lnTo>
                  <a:pt x="32820" y="65410"/>
                </a:lnTo>
                <a:lnTo>
                  <a:pt x="32860" y="65250"/>
                </a:lnTo>
                <a:lnTo>
                  <a:pt x="32750" y="65080"/>
                </a:lnTo>
                <a:lnTo>
                  <a:pt x="32900" y="65000"/>
                </a:lnTo>
                <a:lnTo>
                  <a:pt x="33050" y="64850"/>
                </a:lnTo>
                <a:lnTo>
                  <a:pt x="33190" y="64670"/>
                </a:lnTo>
                <a:lnTo>
                  <a:pt x="33320" y="64460"/>
                </a:lnTo>
                <a:lnTo>
                  <a:pt x="33400" y="64260"/>
                </a:lnTo>
                <a:lnTo>
                  <a:pt x="33440" y="64080"/>
                </a:lnTo>
                <a:lnTo>
                  <a:pt x="33490" y="63940"/>
                </a:lnTo>
                <a:lnTo>
                  <a:pt x="33610" y="63840"/>
                </a:lnTo>
                <a:lnTo>
                  <a:pt x="33610" y="63680"/>
                </a:lnTo>
                <a:lnTo>
                  <a:pt x="33630" y="63380"/>
                </a:lnTo>
                <a:lnTo>
                  <a:pt x="34480" y="62550"/>
                </a:lnTo>
                <a:lnTo>
                  <a:pt x="34640" y="62110"/>
                </a:lnTo>
                <a:lnTo>
                  <a:pt x="34380" y="62030"/>
                </a:lnTo>
                <a:lnTo>
                  <a:pt x="33300" y="62090"/>
                </a:lnTo>
                <a:lnTo>
                  <a:pt x="32940" y="61960"/>
                </a:lnTo>
                <a:lnTo>
                  <a:pt x="33330" y="61570"/>
                </a:lnTo>
                <a:lnTo>
                  <a:pt x="33490" y="61360"/>
                </a:lnTo>
                <a:lnTo>
                  <a:pt x="33900" y="60660"/>
                </a:lnTo>
                <a:lnTo>
                  <a:pt x="34030" y="60500"/>
                </a:lnTo>
                <a:lnTo>
                  <a:pt x="34180" y="60400"/>
                </a:lnTo>
                <a:lnTo>
                  <a:pt x="34080" y="60240"/>
                </a:lnTo>
                <a:lnTo>
                  <a:pt x="34810" y="58840"/>
                </a:lnTo>
                <a:lnTo>
                  <a:pt x="35110" y="58510"/>
                </a:lnTo>
                <a:lnTo>
                  <a:pt x="35340" y="58130"/>
                </a:lnTo>
                <a:lnTo>
                  <a:pt x="35520" y="57640"/>
                </a:lnTo>
                <a:lnTo>
                  <a:pt x="35760" y="57240"/>
                </a:lnTo>
                <a:lnTo>
                  <a:pt x="36050" y="57120"/>
                </a:lnTo>
                <a:lnTo>
                  <a:pt x="36380" y="57310"/>
                </a:lnTo>
                <a:lnTo>
                  <a:pt x="37020" y="57930"/>
                </a:lnTo>
                <a:lnTo>
                  <a:pt x="37320" y="58060"/>
                </a:lnTo>
                <a:lnTo>
                  <a:pt x="37590" y="57960"/>
                </a:lnTo>
                <a:lnTo>
                  <a:pt x="37870" y="57780"/>
                </a:lnTo>
                <a:lnTo>
                  <a:pt x="38180" y="57690"/>
                </a:lnTo>
                <a:lnTo>
                  <a:pt x="38500" y="57890"/>
                </a:lnTo>
                <a:lnTo>
                  <a:pt x="38540" y="57520"/>
                </a:lnTo>
                <a:lnTo>
                  <a:pt x="38340" y="57320"/>
                </a:lnTo>
                <a:lnTo>
                  <a:pt x="37740" y="57120"/>
                </a:lnTo>
                <a:lnTo>
                  <a:pt x="37740" y="56950"/>
                </a:lnTo>
                <a:lnTo>
                  <a:pt x="38550" y="56800"/>
                </a:lnTo>
                <a:lnTo>
                  <a:pt x="38760" y="56880"/>
                </a:lnTo>
                <a:lnTo>
                  <a:pt x="39180" y="57230"/>
                </a:lnTo>
                <a:lnTo>
                  <a:pt x="39450" y="57260"/>
                </a:lnTo>
                <a:lnTo>
                  <a:pt x="39450" y="57240"/>
                </a:lnTo>
                <a:lnTo>
                  <a:pt x="39490" y="57270"/>
                </a:lnTo>
                <a:lnTo>
                  <a:pt x="39480" y="57400"/>
                </a:lnTo>
                <a:lnTo>
                  <a:pt x="39460" y="57450"/>
                </a:lnTo>
                <a:lnTo>
                  <a:pt x="39420" y="57500"/>
                </a:lnTo>
                <a:lnTo>
                  <a:pt x="39390" y="57520"/>
                </a:lnTo>
                <a:lnTo>
                  <a:pt x="39270" y="57570"/>
                </a:lnTo>
                <a:lnTo>
                  <a:pt x="39230" y="57620"/>
                </a:lnTo>
                <a:lnTo>
                  <a:pt x="39200" y="57700"/>
                </a:lnTo>
                <a:lnTo>
                  <a:pt x="39190" y="57790"/>
                </a:lnTo>
                <a:lnTo>
                  <a:pt x="39190" y="57880"/>
                </a:lnTo>
                <a:lnTo>
                  <a:pt x="39210" y="57970"/>
                </a:lnTo>
                <a:lnTo>
                  <a:pt x="39230" y="58050"/>
                </a:lnTo>
                <a:lnTo>
                  <a:pt x="39260" y="58130"/>
                </a:lnTo>
                <a:lnTo>
                  <a:pt x="39290" y="58190"/>
                </a:lnTo>
                <a:lnTo>
                  <a:pt x="39330" y="58260"/>
                </a:lnTo>
                <a:lnTo>
                  <a:pt x="39370" y="58320"/>
                </a:lnTo>
                <a:lnTo>
                  <a:pt x="39470" y="58410"/>
                </a:lnTo>
                <a:lnTo>
                  <a:pt x="40950" y="59270"/>
                </a:lnTo>
                <a:lnTo>
                  <a:pt x="41000" y="59330"/>
                </a:lnTo>
                <a:lnTo>
                  <a:pt x="41040" y="59400"/>
                </a:lnTo>
                <a:lnTo>
                  <a:pt x="41060" y="59480"/>
                </a:lnTo>
                <a:lnTo>
                  <a:pt x="41060" y="59570"/>
                </a:lnTo>
                <a:lnTo>
                  <a:pt x="41050" y="59660"/>
                </a:lnTo>
                <a:lnTo>
                  <a:pt x="41030" y="59740"/>
                </a:lnTo>
                <a:lnTo>
                  <a:pt x="41030" y="59830"/>
                </a:lnTo>
                <a:lnTo>
                  <a:pt x="41040" y="59920"/>
                </a:lnTo>
                <a:lnTo>
                  <a:pt x="41070" y="60000"/>
                </a:lnTo>
                <a:lnTo>
                  <a:pt x="41100" y="60070"/>
                </a:lnTo>
                <a:lnTo>
                  <a:pt x="41140" y="60130"/>
                </a:lnTo>
                <a:lnTo>
                  <a:pt x="41170" y="60210"/>
                </a:lnTo>
                <a:lnTo>
                  <a:pt x="41180" y="60280"/>
                </a:lnTo>
                <a:lnTo>
                  <a:pt x="41170" y="60360"/>
                </a:lnTo>
                <a:lnTo>
                  <a:pt x="41130" y="60420"/>
                </a:lnTo>
                <a:lnTo>
                  <a:pt x="41060" y="60540"/>
                </a:lnTo>
                <a:lnTo>
                  <a:pt x="41040" y="60580"/>
                </a:lnTo>
                <a:lnTo>
                  <a:pt x="41030" y="60610"/>
                </a:lnTo>
                <a:lnTo>
                  <a:pt x="41030" y="60650"/>
                </a:lnTo>
                <a:lnTo>
                  <a:pt x="41030" y="60720"/>
                </a:lnTo>
                <a:lnTo>
                  <a:pt x="41080" y="60970"/>
                </a:lnTo>
                <a:lnTo>
                  <a:pt x="41110" y="61050"/>
                </a:lnTo>
                <a:lnTo>
                  <a:pt x="41140" y="61120"/>
                </a:lnTo>
                <a:lnTo>
                  <a:pt x="41190" y="61190"/>
                </a:lnTo>
                <a:lnTo>
                  <a:pt x="41400" y="61300"/>
                </a:lnTo>
                <a:lnTo>
                  <a:pt x="41470" y="61320"/>
                </a:lnTo>
                <a:lnTo>
                  <a:pt x="41540" y="61320"/>
                </a:lnTo>
                <a:lnTo>
                  <a:pt x="41630" y="61230"/>
                </a:lnTo>
                <a:lnTo>
                  <a:pt x="41670" y="61140"/>
                </a:lnTo>
                <a:lnTo>
                  <a:pt x="41720" y="61080"/>
                </a:lnTo>
                <a:lnTo>
                  <a:pt x="41790" y="61070"/>
                </a:lnTo>
                <a:lnTo>
                  <a:pt x="41890" y="61150"/>
                </a:lnTo>
                <a:lnTo>
                  <a:pt x="41980" y="61200"/>
                </a:lnTo>
                <a:lnTo>
                  <a:pt x="42090" y="61230"/>
                </a:lnTo>
                <a:lnTo>
                  <a:pt x="42250" y="61230"/>
                </a:lnTo>
                <a:lnTo>
                  <a:pt x="42380" y="61220"/>
                </a:lnTo>
                <a:lnTo>
                  <a:pt x="42550" y="61130"/>
                </a:lnTo>
                <a:lnTo>
                  <a:pt x="42740" y="60940"/>
                </a:lnTo>
                <a:lnTo>
                  <a:pt x="42980" y="60770"/>
                </a:lnTo>
                <a:lnTo>
                  <a:pt x="43030" y="60720"/>
                </a:lnTo>
                <a:lnTo>
                  <a:pt x="43110" y="60590"/>
                </a:lnTo>
                <a:lnTo>
                  <a:pt x="43150" y="60500"/>
                </a:lnTo>
                <a:lnTo>
                  <a:pt x="43180" y="60440"/>
                </a:lnTo>
                <a:lnTo>
                  <a:pt x="43270" y="60310"/>
                </a:lnTo>
                <a:lnTo>
                  <a:pt x="43370" y="60200"/>
                </a:lnTo>
                <a:lnTo>
                  <a:pt x="43440" y="60150"/>
                </a:lnTo>
                <a:lnTo>
                  <a:pt x="43680" y="60070"/>
                </a:lnTo>
                <a:lnTo>
                  <a:pt x="43910" y="59950"/>
                </a:lnTo>
                <a:lnTo>
                  <a:pt x="44070" y="59900"/>
                </a:lnTo>
                <a:lnTo>
                  <a:pt x="45040" y="59830"/>
                </a:lnTo>
                <a:lnTo>
                  <a:pt x="45210" y="59850"/>
                </a:lnTo>
                <a:lnTo>
                  <a:pt x="45350" y="59900"/>
                </a:lnTo>
                <a:lnTo>
                  <a:pt x="45820" y="60250"/>
                </a:lnTo>
                <a:lnTo>
                  <a:pt x="46130" y="60400"/>
                </a:lnTo>
                <a:lnTo>
                  <a:pt x="46280" y="60550"/>
                </a:lnTo>
                <a:lnTo>
                  <a:pt x="46310" y="60610"/>
                </a:lnTo>
                <a:lnTo>
                  <a:pt x="46340" y="60720"/>
                </a:lnTo>
                <a:lnTo>
                  <a:pt x="46380" y="60880"/>
                </a:lnTo>
                <a:lnTo>
                  <a:pt x="46450" y="61010"/>
                </a:lnTo>
                <a:lnTo>
                  <a:pt x="46690" y="61130"/>
                </a:lnTo>
                <a:lnTo>
                  <a:pt x="47160" y="61250"/>
                </a:lnTo>
                <a:lnTo>
                  <a:pt x="47320" y="61240"/>
                </a:lnTo>
                <a:lnTo>
                  <a:pt x="47470" y="61150"/>
                </a:lnTo>
                <a:lnTo>
                  <a:pt x="47590" y="61100"/>
                </a:lnTo>
                <a:lnTo>
                  <a:pt x="47720" y="61080"/>
                </a:lnTo>
                <a:lnTo>
                  <a:pt x="48260" y="61230"/>
                </a:lnTo>
                <a:lnTo>
                  <a:pt x="48500" y="61230"/>
                </a:lnTo>
                <a:lnTo>
                  <a:pt x="48990" y="61050"/>
                </a:lnTo>
                <a:lnTo>
                  <a:pt x="49100" y="61170"/>
                </a:lnTo>
                <a:lnTo>
                  <a:pt x="49300" y="61290"/>
                </a:lnTo>
                <a:lnTo>
                  <a:pt x="49350" y="61340"/>
                </a:lnTo>
                <a:lnTo>
                  <a:pt x="49400" y="61390"/>
                </a:lnTo>
                <a:lnTo>
                  <a:pt x="49420" y="61470"/>
                </a:lnTo>
                <a:lnTo>
                  <a:pt x="49400" y="61580"/>
                </a:lnTo>
                <a:lnTo>
                  <a:pt x="49340" y="61710"/>
                </a:lnTo>
                <a:lnTo>
                  <a:pt x="48680" y="62630"/>
                </a:lnTo>
                <a:lnTo>
                  <a:pt x="48590" y="62700"/>
                </a:lnTo>
                <a:lnTo>
                  <a:pt x="48510" y="62720"/>
                </a:lnTo>
                <a:lnTo>
                  <a:pt x="47940" y="62700"/>
                </a:lnTo>
                <a:lnTo>
                  <a:pt x="47860" y="62710"/>
                </a:lnTo>
                <a:lnTo>
                  <a:pt x="47790" y="62790"/>
                </a:lnTo>
                <a:lnTo>
                  <a:pt x="47730" y="62930"/>
                </a:lnTo>
                <a:lnTo>
                  <a:pt x="47640" y="63390"/>
                </a:lnTo>
                <a:lnTo>
                  <a:pt x="47590" y="63540"/>
                </a:lnTo>
                <a:lnTo>
                  <a:pt x="47540" y="63660"/>
                </a:lnTo>
                <a:lnTo>
                  <a:pt x="47280" y="64040"/>
                </a:lnTo>
                <a:lnTo>
                  <a:pt x="47250" y="64130"/>
                </a:lnTo>
                <a:lnTo>
                  <a:pt x="47220" y="64250"/>
                </a:lnTo>
                <a:lnTo>
                  <a:pt x="47210" y="64370"/>
                </a:lnTo>
                <a:lnTo>
                  <a:pt x="47070" y="64770"/>
                </a:lnTo>
                <a:lnTo>
                  <a:pt x="47110" y="65300"/>
                </a:lnTo>
                <a:lnTo>
                  <a:pt x="46930" y="65800"/>
                </a:lnTo>
                <a:lnTo>
                  <a:pt x="46690" y="66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