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Cavan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Cav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040" y="30490"/>
                </a:moveTo>
                <a:lnTo>
                  <a:pt x="54140" y="30530"/>
                </a:lnTo>
                <a:lnTo>
                  <a:pt x="54680" y="30620"/>
                </a:lnTo>
                <a:lnTo>
                  <a:pt x="54880" y="30770"/>
                </a:lnTo>
                <a:lnTo>
                  <a:pt x="54980" y="31150"/>
                </a:lnTo>
                <a:lnTo>
                  <a:pt x="55030" y="32180"/>
                </a:lnTo>
                <a:lnTo>
                  <a:pt x="55210" y="32550"/>
                </a:lnTo>
                <a:lnTo>
                  <a:pt x="55480" y="32710"/>
                </a:lnTo>
                <a:lnTo>
                  <a:pt x="56230" y="32820"/>
                </a:lnTo>
                <a:lnTo>
                  <a:pt x="57050" y="32760"/>
                </a:lnTo>
                <a:lnTo>
                  <a:pt x="57300" y="32810"/>
                </a:lnTo>
                <a:lnTo>
                  <a:pt x="58290" y="33550"/>
                </a:lnTo>
                <a:lnTo>
                  <a:pt x="58380" y="33700"/>
                </a:lnTo>
                <a:lnTo>
                  <a:pt x="58400" y="33910"/>
                </a:lnTo>
                <a:lnTo>
                  <a:pt x="58450" y="34110"/>
                </a:lnTo>
                <a:lnTo>
                  <a:pt x="58610" y="34230"/>
                </a:lnTo>
                <a:lnTo>
                  <a:pt x="60080" y="34570"/>
                </a:lnTo>
                <a:lnTo>
                  <a:pt x="60370" y="34510"/>
                </a:lnTo>
                <a:lnTo>
                  <a:pt x="60940" y="34060"/>
                </a:lnTo>
                <a:lnTo>
                  <a:pt x="61280" y="34090"/>
                </a:lnTo>
                <a:lnTo>
                  <a:pt x="61130" y="34290"/>
                </a:lnTo>
                <a:lnTo>
                  <a:pt x="61180" y="34330"/>
                </a:lnTo>
                <a:lnTo>
                  <a:pt x="61310" y="34310"/>
                </a:lnTo>
                <a:lnTo>
                  <a:pt x="61430" y="34340"/>
                </a:lnTo>
                <a:lnTo>
                  <a:pt x="61530" y="34550"/>
                </a:lnTo>
                <a:lnTo>
                  <a:pt x="61560" y="34650"/>
                </a:lnTo>
                <a:lnTo>
                  <a:pt x="61620" y="34660"/>
                </a:lnTo>
                <a:lnTo>
                  <a:pt x="61820" y="34610"/>
                </a:lnTo>
                <a:lnTo>
                  <a:pt x="62490" y="34840"/>
                </a:lnTo>
                <a:lnTo>
                  <a:pt x="62630" y="34830"/>
                </a:lnTo>
                <a:lnTo>
                  <a:pt x="62670" y="34870"/>
                </a:lnTo>
                <a:lnTo>
                  <a:pt x="63490" y="35220"/>
                </a:lnTo>
                <a:lnTo>
                  <a:pt x="63800" y="35270"/>
                </a:lnTo>
                <a:lnTo>
                  <a:pt x="63960" y="35220"/>
                </a:lnTo>
                <a:lnTo>
                  <a:pt x="64050" y="35210"/>
                </a:lnTo>
                <a:lnTo>
                  <a:pt x="65020" y="35510"/>
                </a:lnTo>
                <a:lnTo>
                  <a:pt x="65130" y="35520"/>
                </a:lnTo>
                <a:lnTo>
                  <a:pt x="65230" y="35490"/>
                </a:lnTo>
                <a:lnTo>
                  <a:pt x="65330" y="35390"/>
                </a:lnTo>
                <a:lnTo>
                  <a:pt x="65400" y="35350"/>
                </a:lnTo>
                <a:lnTo>
                  <a:pt x="65480" y="35330"/>
                </a:lnTo>
                <a:lnTo>
                  <a:pt x="65600" y="35340"/>
                </a:lnTo>
                <a:lnTo>
                  <a:pt x="65940" y="35440"/>
                </a:lnTo>
                <a:lnTo>
                  <a:pt x="66060" y="35450"/>
                </a:lnTo>
                <a:lnTo>
                  <a:pt x="66160" y="35420"/>
                </a:lnTo>
                <a:lnTo>
                  <a:pt x="66340" y="35290"/>
                </a:lnTo>
                <a:lnTo>
                  <a:pt x="66410" y="35260"/>
                </a:lnTo>
                <a:lnTo>
                  <a:pt x="66770" y="35210"/>
                </a:lnTo>
                <a:lnTo>
                  <a:pt x="66850" y="35230"/>
                </a:lnTo>
                <a:lnTo>
                  <a:pt x="66890" y="35280"/>
                </a:lnTo>
                <a:lnTo>
                  <a:pt x="66880" y="35400"/>
                </a:lnTo>
                <a:lnTo>
                  <a:pt x="66840" y="35470"/>
                </a:lnTo>
                <a:lnTo>
                  <a:pt x="66800" y="35540"/>
                </a:lnTo>
                <a:lnTo>
                  <a:pt x="66890" y="35680"/>
                </a:lnTo>
                <a:lnTo>
                  <a:pt x="68110" y="36930"/>
                </a:lnTo>
                <a:lnTo>
                  <a:pt x="68390" y="37120"/>
                </a:lnTo>
                <a:lnTo>
                  <a:pt x="68470" y="37150"/>
                </a:lnTo>
                <a:lnTo>
                  <a:pt x="68580" y="37250"/>
                </a:lnTo>
                <a:lnTo>
                  <a:pt x="68700" y="37420"/>
                </a:lnTo>
                <a:lnTo>
                  <a:pt x="69200" y="38320"/>
                </a:lnTo>
                <a:lnTo>
                  <a:pt x="69260" y="38470"/>
                </a:lnTo>
                <a:lnTo>
                  <a:pt x="69360" y="38780"/>
                </a:lnTo>
                <a:lnTo>
                  <a:pt x="69580" y="39000"/>
                </a:lnTo>
                <a:lnTo>
                  <a:pt x="70430" y="39510"/>
                </a:lnTo>
                <a:lnTo>
                  <a:pt x="70150" y="39810"/>
                </a:lnTo>
                <a:lnTo>
                  <a:pt x="70120" y="39900"/>
                </a:lnTo>
                <a:lnTo>
                  <a:pt x="70050" y="39990"/>
                </a:lnTo>
                <a:lnTo>
                  <a:pt x="69960" y="40030"/>
                </a:lnTo>
                <a:lnTo>
                  <a:pt x="69760" y="40000"/>
                </a:lnTo>
                <a:lnTo>
                  <a:pt x="69620" y="40010"/>
                </a:lnTo>
                <a:lnTo>
                  <a:pt x="69480" y="40060"/>
                </a:lnTo>
                <a:lnTo>
                  <a:pt x="69070" y="40300"/>
                </a:lnTo>
                <a:lnTo>
                  <a:pt x="68770" y="40350"/>
                </a:lnTo>
                <a:lnTo>
                  <a:pt x="68620" y="40340"/>
                </a:lnTo>
                <a:lnTo>
                  <a:pt x="68500" y="40310"/>
                </a:lnTo>
                <a:lnTo>
                  <a:pt x="68440" y="40270"/>
                </a:lnTo>
                <a:lnTo>
                  <a:pt x="68330" y="40160"/>
                </a:lnTo>
                <a:lnTo>
                  <a:pt x="68270" y="40120"/>
                </a:lnTo>
                <a:lnTo>
                  <a:pt x="68190" y="40080"/>
                </a:lnTo>
                <a:lnTo>
                  <a:pt x="68110" y="40050"/>
                </a:lnTo>
                <a:lnTo>
                  <a:pt x="68040" y="40050"/>
                </a:lnTo>
                <a:lnTo>
                  <a:pt x="67980" y="40070"/>
                </a:lnTo>
                <a:lnTo>
                  <a:pt x="67970" y="40160"/>
                </a:lnTo>
                <a:lnTo>
                  <a:pt x="67990" y="40240"/>
                </a:lnTo>
                <a:lnTo>
                  <a:pt x="68020" y="40320"/>
                </a:lnTo>
                <a:lnTo>
                  <a:pt x="68030" y="40410"/>
                </a:lnTo>
                <a:lnTo>
                  <a:pt x="68030" y="40490"/>
                </a:lnTo>
                <a:lnTo>
                  <a:pt x="67990" y="40550"/>
                </a:lnTo>
                <a:lnTo>
                  <a:pt x="67940" y="40600"/>
                </a:lnTo>
                <a:lnTo>
                  <a:pt x="67850" y="40620"/>
                </a:lnTo>
                <a:lnTo>
                  <a:pt x="67770" y="40620"/>
                </a:lnTo>
                <a:lnTo>
                  <a:pt x="67570" y="40520"/>
                </a:lnTo>
                <a:lnTo>
                  <a:pt x="67510" y="40520"/>
                </a:lnTo>
                <a:lnTo>
                  <a:pt x="67500" y="40600"/>
                </a:lnTo>
                <a:lnTo>
                  <a:pt x="67520" y="40690"/>
                </a:lnTo>
                <a:lnTo>
                  <a:pt x="67550" y="40780"/>
                </a:lnTo>
                <a:lnTo>
                  <a:pt x="67710" y="41150"/>
                </a:lnTo>
                <a:lnTo>
                  <a:pt x="67800" y="41270"/>
                </a:lnTo>
                <a:lnTo>
                  <a:pt x="68190" y="41730"/>
                </a:lnTo>
                <a:lnTo>
                  <a:pt x="68220" y="41800"/>
                </a:lnTo>
                <a:lnTo>
                  <a:pt x="68240" y="41870"/>
                </a:lnTo>
                <a:lnTo>
                  <a:pt x="68240" y="41960"/>
                </a:lnTo>
                <a:lnTo>
                  <a:pt x="68200" y="42040"/>
                </a:lnTo>
                <a:lnTo>
                  <a:pt x="68120" y="42120"/>
                </a:lnTo>
                <a:lnTo>
                  <a:pt x="68000" y="42200"/>
                </a:lnTo>
                <a:lnTo>
                  <a:pt x="67950" y="42300"/>
                </a:lnTo>
                <a:lnTo>
                  <a:pt x="67870" y="42410"/>
                </a:lnTo>
                <a:lnTo>
                  <a:pt x="67750" y="42520"/>
                </a:lnTo>
                <a:lnTo>
                  <a:pt x="67340" y="42740"/>
                </a:lnTo>
                <a:lnTo>
                  <a:pt x="67010" y="42780"/>
                </a:lnTo>
                <a:lnTo>
                  <a:pt x="66040" y="42580"/>
                </a:lnTo>
                <a:lnTo>
                  <a:pt x="65490" y="42310"/>
                </a:lnTo>
                <a:lnTo>
                  <a:pt x="65290" y="42250"/>
                </a:lnTo>
                <a:lnTo>
                  <a:pt x="65180" y="42200"/>
                </a:lnTo>
                <a:lnTo>
                  <a:pt x="65080" y="42170"/>
                </a:lnTo>
                <a:lnTo>
                  <a:pt x="64990" y="42170"/>
                </a:lnTo>
                <a:lnTo>
                  <a:pt x="64720" y="42360"/>
                </a:lnTo>
                <a:lnTo>
                  <a:pt x="64530" y="42460"/>
                </a:lnTo>
                <a:lnTo>
                  <a:pt x="64340" y="42510"/>
                </a:lnTo>
                <a:lnTo>
                  <a:pt x="64240" y="42580"/>
                </a:lnTo>
                <a:lnTo>
                  <a:pt x="64160" y="42650"/>
                </a:lnTo>
                <a:lnTo>
                  <a:pt x="64020" y="42690"/>
                </a:lnTo>
                <a:lnTo>
                  <a:pt x="63830" y="42650"/>
                </a:lnTo>
                <a:lnTo>
                  <a:pt x="63450" y="42450"/>
                </a:lnTo>
                <a:lnTo>
                  <a:pt x="63300" y="42330"/>
                </a:lnTo>
                <a:lnTo>
                  <a:pt x="63210" y="42240"/>
                </a:lnTo>
                <a:lnTo>
                  <a:pt x="63160" y="42140"/>
                </a:lnTo>
                <a:lnTo>
                  <a:pt x="63080" y="42020"/>
                </a:lnTo>
                <a:lnTo>
                  <a:pt x="62890" y="41990"/>
                </a:lnTo>
                <a:lnTo>
                  <a:pt x="62330" y="42270"/>
                </a:lnTo>
                <a:lnTo>
                  <a:pt x="61640" y="42650"/>
                </a:lnTo>
                <a:lnTo>
                  <a:pt x="60890" y="42000"/>
                </a:lnTo>
                <a:lnTo>
                  <a:pt x="60710" y="41740"/>
                </a:lnTo>
                <a:lnTo>
                  <a:pt x="60690" y="41650"/>
                </a:lnTo>
                <a:lnTo>
                  <a:pt x="60690" y="41550"/>
                </a:lnTo>
                <a:lnTo>
                  <a:pt x="60660" y="41420"/>
                </a:lnTo>
                <a:lnTo>
                  <a:pt x="60610" y="41260"/>
                </a:lnTo>
                <a:lnTo>
                  <a:pt x="60480" y="40990"/>
                </a:lnTo>
                <a:lnTo>
                  <a:pt x="60390" y="40870"/>
                </a:lnTo>
                <a:lnTo>
                  <a:pt x="60300" y="40790"/>
                </a:lnTo>
                <a:lnTo>
                  <a:pt x="60020" y="40730"/>
                </a:lnTo>
                <a:lnTo>
                  <a:pt x="59840" y="40730"/>
                </a:lnTo>
                <a:lnTo>
                  <a:pt x="59760" y="40740"/>
                </a:lnTo>
                <a:lnTo>
                  <a:pt x="59440" y="40850"/>
                </a:lnTo>
                <a:lnTo>
                  <a:pt x="59340" y="40860"/>
                </a:lnTo>
                <a:lnTo>
                  <a:pt x="59240" y="40850"/>
                </a:lnTo>
                <a:lnTo>
                  <a:pt x="59190" y="40790"/>
                </a:lnTo>
                <a:lnTo>
                  <a:pt x="59190" y="40720"/>
                </a:lnTo>
                <a:lnTo>
                  <a:pt x="59210" y="40640"/>
                </a:lnTo>
                <a:lnTo>
                  <a:pt x="59280" y="40490"/>
                </a:lnTo>
                <a:lnTo>
                  <a:pt x="59310" y="40420"/>
                </a:lnTo>
                <a:lnTo>
                  <a:pt x="59360" y="40350"/>
                </a:lnTo>
                <a:lnTo>
                  <a:pt x="59420" y="40320"/>
                </a:lnTo>
                <a:lnTo>
                  <a:pt x="59500" y="40300"/>
                </a:lnTo>
                <a:lnTo>
                  <a:pt x="59560" y="40270"/>
                </a:lnTo>
                <a:lnTo>
                  <a:pt x="59570" y="40200"/>
                </a:lnTo>
                <a:lnTo>
                  <a:pt x="59560" y="40100"/>
                </a:lnTo>
                <a:lnTo>
                  <a:pt x="59520" y="39980"/>
                </a:lnTo>
                <a:lnTo>
                  <a:pt x="59430" y="39810"/>
                </a:lnTo>
                <a:lnTo>
                  <a:pt x="59340" y="39740"/>
                </a:lnTo>
                <a:lnTo>
                  <a:pt x="59140" y="39690"/>
                </a:lnTo>
                <a:lnTo>
                  <a:pt x="59050" y="39600"/>
                </a:lnTo>
                <a:lnTo>
                  <a:pt x="59000" y="39510"/>
                </a:lnTo>
                <a:lnTo>
                  <a:pt x="58750" y="39060"/>
                </a:lnTo>
                <a:lnTo>
                  <a:pt x="58830" y="38670"/>
                </a:lnTo>
                <a:lnTo>
                  <a:pt x="59020" y="38270"/>
                </a:lnTo>
                <a:lnTo>
                  <a:pt x="59060" y="38130"/>
                </a:lnTo>
                <a:lnTo>
                  <a:pt x="59070" y="38020"/>
                </a:lnTo>
                <a:lnTo>
                  <a:pt x="59050" y="37940"/>
                </a:lnTo>
                <a:lnTo>
                  <a:pt x="59000" y="37810"/>
                </a:lnTo>
                <a:lnTo>
                  <a:pt x="58990" y="37750"/>
                </a:lnTo>
                <a:lnTo>
                  <a:pt x="58970" y="37320"/>
                </a:lnTo>
                <a:lnTo>
                  <a:pt x="58950" y="37210"/>
                </a:lnTo>
                <a:lnTo>
                  <a:pt x="58920" y="37120"/>
                </a:lnTo>
                <a:lnTo>
                  <a:pt x="58880" y="37040"/>
                </a:lnTo>
                <a:lnTo>
                  <a:pt x="58810" y="36960"/>
                </a:lnTo>
                <a:lnTo>
                  <a:pt x="58740" y="36920"/>
                </a:lnTo>
                <a:lnTo>
                  <a:pt x="58670" y="36920"/>
                </a:lnTo>
                <a:lnTo>
                  <a:pt x="58590" y="36910"/>
                </a:lnTo>
                <a:lnTo>
                  <a:pt x="58500" y="36870"/>
                </a:lnTo>
                <a:lnTo>
                  <a:pt x="58250" y="36500"/>
                </a:lnTo>
                <a:lnTo>
                  <a:pt x="57880" y="36160"/>
                </a:lnTo>
                <a:lnTo>
                  <a:pt x="57690" y="36020"/>
                </a:lnTo>
                <a:lnTo>
                  <a:pt x="57420" y="35700"/>
                </a:lnTo>
                <a:lnTo>
                  <a:pt x="56810" y="35120"/>
                </a:lnTo>
                <a:lnTo>
                  <a:pt x="56700" y="35060"/>
                </a:lnTo>
                <a:lnTo>
                  <a:pt x="56540" y="35030"/>
                </a:lnTo>
                <a:lnTo>
                  <a:pt x="56430" y="35000"/>
                </a:lnTo>
                <a:lnTo>
                  <a:pt x="56190" y="34840"/>
                </a:lnTo>
                <a:lnTo>
                  <a:pt x="56110" y="34820"/>
                </a:lnTo>
                <a:lnTo>
                  <a:pt x="56020" y="34820"/>
                </a:lnTo>
                <a:lnTo>
                  <a:pt x="55960" y="34850"/>
                </a:lnTo>
                <a:lnTo>
                  <a:pt x="55920" y="34920"/>
                </a:lnTo>
                <a:lnTo>
                  <a:pt x="55890" y="35000"/>
                </a:lnTo>
                <a:lnTo>
                  <a:pt x="55870" y="35080"/>
                </a:lnTo>
                <a:lnTo>
                  <a:pt x="55810" y="35110"/>
                </a:lnTo>
                <a:lnTo>
                  <a:pt x="55690" y="35070"/>
                </a:lnTo>
                <a:lnTo>
                  <a:pt x="54110" y="33500"/>
                </a:lnTo>
                <a:lnTo>
                  <a:pt x="53930" y="33360"/>
                </a:lnTo>
                <a:lnTo>
                  <a:pt x="53620" y="33300"/>
                </a:lnTo>
                <a:lnTo>
                  <a:pt x="53510" y="33250"/>
                </a:lnTo>
                <a:lnTo>
                  <a:pt x="53280" y="33080"/>
                </a:lnTo>
                <a:lnTo>
                  <a:pt x="53220" y="33050"/>
                </a:lnTo>
                <a:lnTo>
                  <a:pt x="53140" y="33050"/>
                </a:lnTo>
                <a:lnTo>
                  <a:pt x="52870" y="33100"/>
                </a:lnTo>
                <a:lnTo>
                  <a:pt x="52760" y="33090"/>
                </a:lnTo>
                <a:lnTo>
                  <a:pt x="52710" y="33060"/>
                </a:lnTo>
                <a:lnTo>
                  <a:pt x="52690" y="33000"/>
                </a:lnTo>
                <a:lnTo>
                  <a:pt x="52720" y="32930"/>
                </a:lnTo>
                <a:lnTo>
                  <a:pt x="52770" y="32830"/>
                </a:lnTo>
                <a:lnTo>
                  <a:pt x="52830" y="32760"/>
                </a:lnTo>
                <a:lnTo>
                  <a:pt x="52860" y="32680"/>
                </a:lnTo>
                <a:lnTo>
                  <a:pt x="52870" y="32600"/>
                </a:lnTo>
                <a:lnTo>
                  <a:pt x="52840" y="32480"/>
                </a:lnTo>
                <a:lnTo>
                  <a:pt x="52590" y="31970"/>
                </a:lnTo>
                <a:lnTo>
                  <a:pt x="52570" y="31860"/>
                </a:lnTo>
                <a:lnTo>
                  <a:pt x="52590" y="31780"/>
                </a:lnTo>
                <a:lnTo>
                  <a:pt x="52630" y="31710"/>
                </a:lnTo>
                <a:lnTo>
                  <a:pt x="52680" y="31660"/>
                </a:lnTo>
                <a:lnTo>
                  <a:pt x="52750" y="31610"/>
                </a:lnTo>
                <a:lnTo>
                  <a:pt x="52820" y="31590"/>
                </a:lnTo>
                <a:lnTo>
                  <a:pt x="52900" y="31590"/>
                </a:lnTo>
                <a:lnTo>
                  <a:pt x="52970" y="31620"/>
                </a:lnTo>
                <a:lnTo>
                  <a:pt x="53060" y="31630"/>
                </a:lnTo>
                <a:lnTo>
                  <a:pt x="53130" y="31620"/>
                </a:lnTo>
                <a:lnTo>
                  <a:pt x="53200" y="31590"/>
                </a:lnTo>
                <a:lnTo>
                  <a:pt x="53250" y="31550"/>
                </a:lnTo>
                <a:lnTo>
                  <a:pt x="53480" y="31320"/>
                </a:lnTo>
                <a:lnTo>
                  <a:pt x="53520" y="31250"/>
                </a:lnTo>
                <a:lnTo>
                  <a:pt x="53560" y="31180"/>
                </a:lnTo>
                <a:lnTo>
                  <a:pt x="53590" y="31100"/>
                </a:lnTo>
                <a:lnTo>
                  <a:pt x="53610" y="31010"/>
                </a:lnTo>
                <a:lnTo>
                  <a:pt x="53640" y="30950"/>
                </a:lnTo>
                <a:lnTo>
                  <a:pt x="53670" y="30900"/>
                </a:lnTo>
                <a:lnTo>
                  <a:pt x="53840" y="30760"/>
                </a:lnTo>
                <a:lnTo>
                  <a:pt x="53960" y="30610"/>
                </a:lnTo>
                <a:lnTo>
                  <a:pt x="54040" y="3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