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Carlow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Carlo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670" y="62510"/>
                </a:moveTo>
                <a:lnTo>
                  <a:pt x="72360" y="62990"/>
                </a:lnTo>
                <a:lnTo>
                  <a:pt x="72830" y="63210"/>
                </a:lnTo>
                <a:lnTo>
                  <a:pt x="72960" y="63330"/>
                </a:lnTo>
                <a:lnTo>
                  <a:pt x="73170" y="63410"/>
                </a:lnTo>
                <a:lnTo>
                  <a:pt x="73270" y="63420"/>
                </a:lnTo>
                <a:lnTo>
                  <a:pt x="73360" y="63410"/>
                </a:lnTo>
                <a:lnTo>
                  <a:pt x="73440" y="63380"/>
                </a:lnTo>
                <a:lnTo>
                  <a:pt x="73520" y="63330"/>
                </a:lnTo>
                <a:lnTo>
                  <a:pt x="73630" y="63280"/>
                </a:lnTo>
                <a:lnTo>
                  <a:pt x="73700" y="63290"/>
                </a:lnTo>
                <a:lnTo>
                  <a:pt x="73760" y="63320"/>
                </a:lnTo>
                <a:lnTo>
                  <a:pt x="73820" y="63370"/>
                </a:lnTo>
                <a:lnTo>
                  <a:pt x="73860" y="63430"/>
                </a:lnTo>
                <a:lnTo>
                  <a:pt x="73900" y="63540"/>
                </a:lnTo>
                <a:lnTo>
                  <a:pt x="73900" y="63620"/>
                </a:lnTo>
                <a:lnTo>
                  <a:pt x="73860" y="63670"/>
                </a:lnTo>
                <a:lnTo>
                  <a:pt x="73820" y="63690"/>
                </a:lnTo>
                <a:lnTo>
                  <a:pt x="73760" y="63710"/>
                </a:lnTo>
                <a:lnTo>
                  <a:pt x="73710" y="63750"/>
                </a:lnTo>
                <a:lnTo>
                  <a:pt x="73690" y="63820"/>
                </a:lnTo>
                <a:lnTo>
                  <a:pt x="73680" y="63900"/>
                </a:lnTo>
                <a:lnTo>
                  <a:pt x="73700" y="64370"/>
                </a:lnTo>
                <a:lnTo>
                  <a:pt x="73700" y="64470"/>
                </a:lnTo>
                <a:lnTo>
                  <a:pt x="73690" y="64560"/>
                </a:lnTo>
                <a:lnTo>
                  <a:pt x="73660" y="64630"/>
                </a:lnTo>
                <a:lnTo>
                  <a:pt x="73590" y="64670"/>
                </a:lnTo>
                <a:lnTo>
                  <a:pt x="73310" y="64780"/>
                </a:lnTo>
                <a:lnTo>
                  <a:pt x="73180" y="64860"/>
                </a:lnTo>
                <a:lnTo>
                  <a:pt x="73060" y="64950"/>
                </a:lnTo>
                <a:lnTo>
                  <a:pt x="72930" y="65020"/>
                </a:lnTo>
                <a:lnTo>
                  <a:pt x="72850" y="65040"/>
                </a:lnTo>
                <a:lnTo>
                  <a:pt x="72670" y="65040"/>
                </a:lnTo>
                <a:lnTo>
                  <a:pt x="72500" y="65000"/>
                </a:lnTo>
                <a:lnTo>
                  <a:pt x="72430" y="64960"/>
                </a:lnTo>
                <a:lnTo>
                  <a:pt x="72380" y="64910"/>
                </a:lnTo>
                <a:lnTo>
                  <a:pt x="72330" y="64850"/>
                </a:lnTo>
                <a:lnTo>
                  <a:pt x="72250" y="64730"/>
                </a:lnTo>
                <a:lnTo>
                  <a:pt x="72200" y="64670"/>
                </a:lnTo>
                <a:lnTo>
                  <a:pt x="72150" y="64620"/>
                </a:lnTo>
                <a:lnTo>
                  <a:pt x="71810" y="64430"/>
                </a:lnTo>
                <a:lnTo>
                  <a:pt x="71740" y="64410"/>
                </a:lnTo>
                <a:lnTo>
                  <a:pt x="71670" y="64430"/>
                </a:lnTo>
                <a:lnTo>
                  <a:pt x="71620" y="64480"/>
                </a:lnTo>
                <a:lnTo>
                  <a:pt x="71590" y="64560"/>
                </a:lnTo>
                <a:lnTo>
                  <a:pt x="71550" y="64730"/>
                </a:lnTo>
                <a:lnTo>
                  <a:pt x="71400" y="65000"/>
                </a:lnTo>
                <a:lnTo>
                  <a:pt x="71330" y="65150"/>
                </a:lnTo>
                <a:lnTo>
                  <a:pt x="71290" y="65320"/>
                </a:lnTo>
                <a:lnTo>
                  <a:pt x="71270" y="65430"/>
                </a:lnTo>
                <a:lnTo>
                  <a:pt x="71260" y="65560"/>
                </a:lnTo>
                <a:lnTo>
                  <a:pt x="71260" y="65760"/>
                </a:lnTo>
                <a:lnTo>
                  <a:pt x="71300" y="65850"/>
                </a:lnTo>
                <a:lnTo>
                  <a:pt x="71360" y="65870"/>
                </a:lnTo>
                <a:lnTo>
                  <a:pt x="71480" y="65810"/>
                </a:lnTo>
                <a:lnTo>
                  <a:pt x="71550" y="65800"/>
                </a:lnTo>
                <a:lnTo>
                  <a:pt x="71610" y="65820"/>
                </a:lnTo>
                <a:lnTo>
                  <a:pt x="71680" y="65890"/>
                </a:lnTo>
                <a:lnTo>
                  <a:pt x="71850" y="66130"/>
                </a:lnTo>
                <a:lnTo>
                  <a:pt x="71900" y="66270"/>
                </a:lnTo>
                <a:lnTo>
                  <a:pt x="71940" y="66450"/>
                </a:lnTo>
                <a:lnTo>
                  <a:pt x="71980" y="66550"/>
                </a:lnTo>
                <a:lnTo>
                  <a:pt x="72050" y="66660"/>
                </a:lnTo>
                <a:lnTo>
                  <a:pt x="72110" y="66730"/>
                </a:lnTo>
                <a:lnTo>
                  <a:pt x="72350" y="67150"/>
                </a:lnTo>
                <a:lnTo>
                  <a:pt x="72000" y="67670"/>
                </a:lnTo>
                <a:lnTo>
                  <a:pt x="71790" y="67800"/>
                </a:lnTo>
                <a:lnTo>
                  <a:pt x="71570" y="67830"/>
                </a:lnTo>
                <a:lnTo>
                  <a:pt x="71510" y="67890"/>
                </a:lnTo>
                <a:lnTo>
                  <a:pt x="71480" y="67970"/>
                </a:lnTo>
                <a:lnTo>
                  <a:pt x="71490" y="68050"/>
                </a:lnTo>
                <a:lnTo>
                  <a:pt x="71510" y="68130"/>
                </a:lnTo>
                <a:lnTo>
                  <a:pt x="71550" y="68190"/>
                </a:lnTo>
                <a:lnTo>
                  <a:pt x="71610" y="68220"/>
                </a:lnTo>
                <a:lnTo>
                  <a:pt x="71710" y="68260"/>
                </a:lnTo>
                <a:lnTo>
                  <a:pt x="71770" y="68290"/>
                </a:lnTo>
                <a:lnTo>
                  <a:pt x="71810" y="68330"/>
                </a:lnTo>
                <a:lnTo>
                  <a:pt x="71830" y="68420"/>
                </a:lnTo>
                <a:lnTo>
                  <a:pt x="71770" y="68520"/>
                </a:lnTo>
                <a:lnTo>
                  <a:pt x="71640" y="68690"/>
                </a:lnTo>
                <a:lnTo>
                  <a:pt x="71550" y="68770"/>
                </a:lnTo>
                <a:lnTo>
                  <a:pt x="71470" y="68820"/>
                </a:lnTo>
                <a:lnTo>
                  <a:pt x="71390" y="68850"/>
                </a:lnTo>
                <a:lnTo>
                  <a:pt x="71300" y="68850"/>
                </a:lnTo>
                <a:lnTo>
                  <a:pt x="71210" y="68840"/>
                </a:lnTo>
                <a:lnTo>
                  <a:pt x="70960" y="68770"/>
                </a:lnTo>
                <a:lnTo>
                  <a:pt x="70820" y="68810"/>
                </a:lnTo>
                <a:lnTo>
                  <a:pt x="70630" y="68890"/>
                </a:lnTo>
                <a:lnTo>
                  <a:pt x="70280" y="69140"/>
                </a:lnTo>
                <a:lnTo>
                  <a:pt x="70150" y="69280"/>
                </a:lnTo>
                <a:lnTo>
                  <a:pt x="70080" y="69410"/>
                </a:lnTo>
                <a:lnTo>
                  <a:pt x="70060" y="70010"/>
                </a:lnTo>
                <a:lnTo>
                  <a:pt x="70030" y="70220"/>
                </a:lnTo>
                <a:lnTo>
                  <a:pt x="69950" y="70400"/>
                </a:lnTo>
                <a:lnTo>
                  <a:pt x="69380" y="71100"/>
                </a:lnTo>
                <a:lnTo>
                  <a:pt x="69310" y="71240"/>
                </a:lnTo>
                <a:lnTo>
                  <a:pt x="69280" y="71370"/>
                </a:lnTo>
                <a:lnTo>
                  <a:pt x="69230" y="71540"/>
                </a:lnTo>
                <a:lnTo>
                  <a:pt x="68980" y="72000"/>
                </a:lnTo>
                <a:lnTo>
                  <a:pt x="68940" y="72150"/>
                </a:lnTo>
                <a:lnTo>
                  <a:pt x="68880" y="72430"/>
                </a:lnTo>
                <a:lnTo>
                  <a:pt x="68840" y="72520"/>
                </a:lnTo>
                <a:lnTo>
                  <a:pt x="68790" y="72590"/>
                </a:lnTo>
                <a:lnTo>
                  <a:pt x="68650" y="72660"/>
                </a:lnTo>
                <a:lnTo>
                  <a:pt x="68570" y="72680"/>
                </a:lnTo>
                <a:lnTo>
                  <a:pt x="68030" y="72710"/>
                </a:lnTo>
                <a:lnTo>
                  <a:pt x="67810" y="71380"/>
                </a:lnTo>
                <a:lnTo>
                  <a:pt x="67820" y="71010"/>
                </a:lnTo>
                <a:lnTo>
                  <a:pt x="67950" y="70830"/>
                </a:lnTo>
                <a:lnTo>
                  <a:pt x="67980" y="70750"/>
                </a:lnTo>
                <a:lnTo>
                  <a:pt x="68000" y="70660"/>
                </a:lnTo>
                <a:lnTo>
                  <a:pt x="68040" y="70370"/>
                </a:lnTo>
                <a:lnTo>
                  <a:pt x="68030" y="70270"/>
                </a:lnTo>
                <a:lnTo>
                  <a:pt x="67990" y="70170"/>
                </a:lnTo>
                <a:lnTo>
                  <a:pt x="67880" y="70040"/>
                </a:lnTo>
                <a:lnTo>
                  <a:pt x="67510" y="69700"/>
                </a:lnTo>
                <a:lnTo>
                  <a:pt x="67420" y="69580"/>
                </a:lnTo>
                <a:lnTo>
                  <a:pt x="67340" y="69450"/>
                </a:lnTo>
                <a:lnTo>
                  <a:pt x="67300" y="69310"/>
                </a:lnTo>
                <a:lnTo>
                  <a:pt x="67260" y="69120"/>
                </a:lnTo>
                <a:lnTo>
                  <a:pt x="67210" y="68700"/>
                </a:lnTo>
                <a:lnTo>
                  <a:pt x="67200" y="68490"/>
                </a:lnTo>
                <a:lnTo>
                  <a:pt x="67210" y="68330"/>
                </a:lnTo>
                <a:lnTo>
                  <a:pt x="67240" y="68240"/>
                </a:lnTo>
                <a:lnTo>
                  <a:pt x="67280" y="68140"/>
                </a:lnTo>
                <a:lnTo>
                  <a:pt x="67290" y="68090"/>
                </a:lnTo>
                <a:lnTo>
                  <a:pt x="67280" y="68040"/>
                </a:lnTo>
                <a:lnTo>
                  <a:pt x="67210" y="68000"/>
                </a:lnTo>
                <a:lnTo>
                  <a:pt x="67100" y="67900"/>
                </a:lnTo>
                <a:lnTo>
                  <a:pt x="67000" y="67780"/>
                </a:lnTo>
                <a:lnTo>
                  <a:pt x="66990" y="67760"/>
                </a:lnTo>
                <a:lnTo>
                  <a:pt x="66810" y="67390"/>
                </a:lnTo>
                <a:lnTo>
                  <a:pt x="66740" y="67280"/>
                </a:lnTo>
                <a:lnTo>
                  <a:pt x="66670" y="67190"/>
                </a:lnTo>
                <a:lnTo>
                  <a:pt x="66600" y="67160"/>
                </a:lnTo>
                <a:lnTo>
                  <a:pt x="66520" y="67150"/>
                </a:lnTo>
                <a:lnTo>
                  <a:pt x="66450" y="67170"/>
                </a:lnTo>
                <a:lnTo>
                  <a:pt x="66270" y="67290"/>
                </a:lnTo>
                <a:lnTo>
                  <a:pt x="66200" y="67320"/>
                </a:lnTo>
                <a:lnTo>
                  <a:pt x="66130" y="67300"/>
                </a:lnTo>
                <a:lnTo>
                  <a:pt x="66060" y="67230"/>
                </a:lnTo>
                <a:lnTo>
                  <a:pt x="66010" y="67090"/>
                </a:lnTo>
                <a:lnTo>
                  <a:pt x="65950" y="67010"/>
                </a:lnTo>
                <a:lnTo>
                  <a:pt x="65890" y="66950"/>
                </a:lnTo>
                <a:lnTo>
                  <a:pt x="65740" y="66900"/>
                </a:lnTo>
                <a:lnTo>
                  <a:pt x="65700" y="66850"/>
                </a:lnTo>
                <a:lnTo>
                  <a:pt x="65760" y="66750"/>
                </a:lnTo>
                <a:lnTo>
                  <a:pt x="65800" y="66660"/>
                </a:lnTo>
                <a:lnTo>
                  <a:pt x="65790" y="66380"/>
                </a:lnTo>
                <a:lnTo>
                  <a:pt x="65820" y="66200"/>
                </a:lnTo>
                <a:lnTo>
                  <a:pt x="65910" y="65900"/>
                </a:lnTo>
                <a:lnTo>
                  <a:pt x="66040" y="65590"/>
                </a:lnTo>
                <a:lnTo>
                  <a:pt x="66330" y="65310"/>
                </a:lnTo>
                <a:lnTo>
                  <a:pt x="66710" y="65030"/>
                </a:lnTo>
                <a:lnTo>
                  <a:pt x="67580" y="64760"/>
                </a:lnTo>
                <a:lnTo>
                  <a:pt x="67740" y="64670"/>
                </a:lnTo>
                <a:lnTo>
                  <a:pt x="67830" y="64580"/>
                </a:lnTo>
                <a:lnTo>
                  <a:pt x="67900" y="64210"/>
                </a:lnTo>
                <a:lnTo>
                  <a:pt x="67910" y="64120"/>
                </a:lnTo>
                <a:lnTo>
                  <a:pt x="67890" y="63530"/>
                </a:lnTo>
                <a:lnTo>
                  <a:pt x="67920" y="63230"/>
                </a:lnTo>
                <a:lnTo>
                  <a:pt x="68250" y="63420"/>
                </a:lnTo>
                <a:lnTo>
                  <a:pt x="68350" y="63500"/>
                </a:lnTo>
                <a:lnTo>
                  <a:pt x="68450" y="63620"/>
                </a:lnTo>
                <a:lnTo>
                  <a:pt x="68500" y="63670"/>
                </a:lnTo>
                <a:lnTo>
                  <a:pt x="68560" y="63710"/>
                </a:lnTo>
                <a:lnTo>
                  <a:pt x="68630" y="63730"/>
                </a:lnTo>
                <a:lnTo>
                  <a:pt x="68750" y="63690"/>
                </a:lnTo>
                <a:lnTo>
                  <a:pt x="68820" y="63630"/>
                </a:lnTo>
                <a:lnTo>
                  <a:pt x="69160" y="63670"/>
                </a:lnTo>
                <a:lnTo>
                  <a:pt x="69540" y="63580"/>
                </a:lnTo>
                <a:lnTo>
                  <a:pt x="69980" y="63560"/>
                </a:lnTo>
                <a:lnTo>
                  <a:pt x="70090" y="63520"/>
                </a:lnTo>
                <a:lnTo>
                  <a:pt x="70230" y="63430"/>
                </a:lnTo>
                <a:lnTo>
                  <a:pt x="70370" y="63200"/>
                </a:lnTo>
                <a:lnTo>
                  <a:pt x="70670" y="6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