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Ireland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Doneg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930" y="26610"/>
                </a:moveTo>
                <a:lnTo>
                  <a:pt x="50910" y="26600"/>
                </a:lnTo>
                <a:lnTo>
                  <a:pt x="50880" y="26600"/>
                </a:lnTo>
                <a:lnTo>
                  <a:pt x="50120" y="26510"/>
                </a:lnTo>
                <a:lnTo>
                  <a:pt x="49850" y="26570"/>
                </a:lnTo>
                <a:lnTo>
                  <a:pt x="49250" y="26390"/>
                </a:lnTo>
                <a:lnTo>
                  <a:pt x="49120" y="26270"/>
                </a:lnTo>
                <a:lnTo>
                  <a:pt x="49290" y="26230"/>
                </a:lnTo>
                <a:lnTo>
                  <a:pt x="49910" y="25800"/>
                </a:lnTo>
                <a:lnTo>
                  <a:pt x="50350" y="25700"/>
                </a:lnTo>
                <a:lnTo>
                  <a:pt x="50350" y="25520"/>
                </a:lnTo>
                <a:lnTo>
                  <a:pt x="49900" y="25500"/>
                </a:lnTo>
                <a:lnTo>
                  <a:pt x="49700" y="25410"/>
                </a:lnTo>
                <a:lnTo>
                  <a:pt x="49520" y="25180"/>
                </a:lnTo>
                <a:lnTo>
                  <a:pt x="50270" y="24550"/>
                </a:lnTo>
                <a:lnTo>
                  <a:pt x="50230" y="24090"/>
                </a:lnTo>
                <a:lnTo>
                  <a:pt x="50870" y="23510"/>
                </a:lnTo>
                <a:lnTo>
                  <a:pt x="50830" y="22920"/>
                </a:lnTo>
                <a:lnTo>
                  <a:pt x="50980" y="23010"/>
                </a:lnTo>
                <a:lnTo>
                  <a:pt x="51070" y="23120"/>
                </a:lnTo>
                <a:lnTo>
                  <a:pt x="51180" y="23210"/>
                </a:lnTo>
                <a:lnTo>
                  <a:pt x="51350" y="23240"/>
                </a:lnTo>
                <a:lnTo>
                  <a:pt x="51510" y="22480"/>
                </a:lnTo>
                <a:lnTo>
                  <a:pt x="51580" y="22270"/>
                </a:lnTo>
                <a:lnTo>
                  <a:pt x="51540" y="22220"/>
                </a:lnTo>
                <a:lnTo>
                  <a:pt x="51520" y="22220"/>
                </a:lnTo>
                <a:lnTo>
                  <a:pt x="51510" y="22200"/>
                </a:lnTo>
                <a:lnTo>
                  <a:pt x="51490" y="22120"/>
                </a:lnTo>
                <a:lnTo>
                  <a:pt x="51220" y="22380"/>
                </a:lnTo>
                <a:lnTo>
                  <a:pt x="50950" y="22520"/>
                </a:lnTo>
                <a:lnTo>
                  <a:pt x="50010" y="22680"/>
                </a:lnTo>
                <a:lnTo>
                  <a:pt x="49510" y="23090"/>
                </a:lnTo>
                <a:lnTo>
                  <a:pt x="49230" y="23240"/>
                </a:lnTo>
                <a:lnTo>
                  <a:pt x="49230" y="23100"/>
                </a:lnTo>
                <a:lnTo>
                  <a:pt x="49370" y="22890"/>
                </a:lnTo>
                <a:lnTo>
                  <a:pt x="49390" y="22670"/>
                </a:lnTo>
                <a:lnTo>
                  <a:pt x="49290" y="22500"/>
                </a:lnTo>
                <a:lnTo>
                  <a:pt x="49090" y="22430"/>
                </a:lnTo>
                <a:lnTo>
                  <a:pt x="48890" y="22540"/>
                </a:lnTo>
                <a:lnTo>
                  <a:pt x="48540" y="22990"/>
                </a:lnTo>
                <a:lnTo>
                  <a:pt x="48190" y="23170"/>
                </a:lnTo>
                <a:lnTo>
                  <a:pt x="47550" y="23890"/>
                </a:lnTo>
                <a:lnTo>
                  <a:pt x="47360" y="24050"/>
                </a:lnTo>
                <a:lnTo>
                  <a:pt x="47170" y="24170"/>
                </a:lnTo>
                <a:lnTo>
                  <a:pt x="46970" y="24210"/>
                </a:lnTo>
                <a:lnTo>
                  <a:pt x="46970" y="24070"/>
                </a:lnTo>
                <a:lnTo>
                  <a:pt x="47300" y="23670"/>
                </a:lnTo>
                <a:lnTo>
                  <a:pt x="47510" y="23490"/>
                </a:lnTo>
                <a:lnTo>
                  <a:pt x="47770" y="23420"/>
                </a:lnTo>
                <a:lnTo>
                  <a:pt x="47950" y="23240"/>
                </a:lnTo>
                <a:lnTo>
                  <a:pt x="47910" y="22910"/>
                </a:lnTo>
                <a:lnTo>
                  <a:pt x="47740" y="22700"/>
                </a:lnTo>
                <a:lnTo>
                  <a:pt x="47540" y="22920"/>
                </a:lnTo>
                <a:lnTo>
                  <a:pt x="47440" y="22920"/>
                </a:lnTo>
                <a:lnTo>
                  <a:pt x="47490" y="22400"/>
                </a:lnTo>
                <a:lnTo>
                  <a:pt x="47310" y="22400"/>
                </a:lnTo>
                <a:lnTo>
                  <a:pt x="47080" y="22720"/>
                </a:lnTo>
                <a:lnTo>
                  <a:pt x="46970" y="23170"/>
                </a:lnTo>
                <a:lnTo>
                  <a:pt x="46900" y="23310"/>
                </a:lnTo>
                <a:lnTo>
                  <a:pt x="46750" y="23190"/>
                </a:lnTo>
                <a:lnTo>
                  <a:pt x="46620" y="23000"/>
                </a:lnTo>
                <a:lnTo>
                  <a:pt x="46560" y="22830"/>
                </a:lnTo>
                <a:lnTo>
                  <a:pt x="46570" y="22730"/>
                </a:lnTo>
                <a:lnTo>
                  <a:pt x="46560" y="22630"/>
                </a:lnTo>
                <a:lnTo>
                  <a:pt x="46450" y="22590"/>
                </a:lnTo>
                <a:lnTo>
                  <a:pt x="46360" y="22620"/>
                </a:lnTo>
                <a:lnTo>
                  <a:pt x="46220" y="22720"/>
                </a:lnTo>
                <a:lnTo>
                  <a:pt x="46130" y="22760"/>
                </a:lnTo>
                <a:lnTo>
                  <a:pt x="45800" y="22780"/>
                </a:lnTo>
                <a:lnTo>
                  <a:pt x="45640" y="22840"/>
                </a:lnTo>
                <a:lnTo>
                  <a:pt x="45490" y="23170"/>
                </a:lnTo>
                <a:lnTo>
                  <a:pt x="45320" y="23120"/>
                </a:lnTo>
                <a:lnTo>
                  <a:pt x="45040" y="22920"/>
                </a:lnTo>
                <a:lnTo>
                  <a:pt x="44000" y="22910"/>
                </a:lnTo>
                <a:lnTo>
                  <a:pt x="43760" y="22760"/>
                </a:lnTo>
                <a:lnTo>
                  <a:pt x="43870" y="22530"/>
                </a:lnTo>
                <a:lnTo>
                  <a:pt x="43740" y="22400"/>
                </a:lnTo>
                <a:lnTo>
                  <a:pt x="42610" y="21960"/>
                </a:lnTo>
                <a:lnTo>
                  <a:pt x="42360" y="21960"/>
                </a:lnTo>
                <a:lnTo>
                  <a:pt x="42410" y="21870"/>
                </a:lnTo>
                <a:lnTo>
                  <a:pt x="42440" y="21790"/>
                </a:lnTo>
                <a:lnTo>
                  <a:pt x="42480" y="21710"/>
                </a:lnTo>
                <a:lnTo>
                  <a:pt x="42550" y="21620"/>
                </a:lnTo>
                <a:lnTo>
                  <a:pt x="42550" y="21480"/>
                </a:lnTo>
                <a:lnTo>
                  <a:pt x="42370" y="21360"/>
                </a:lnTo>
                <a:lnTo>
                  <a:pt x="42280" y="21190"/>
                </a:lnTo>
                <a:lnTo>
                  <a:pt x="42310" y="21040"/>
                </a:lnTo>
                <a:lnTo>
                  <a:pt x="42500" y="20970"/>
                </a:lnTo>
                <a:lnTo>
                  <a:pt x="42700" y="20950"/>
                </a:lnTo>
                <a:lnTo>
                  <a:pt x="42870" y="20870"/>
                </a:lnTo>
                <a:lnTo>
                  <a:pt x="42970" y="20690"/>
                </a:lnTo>
                <a:lnTo>
                  <a:pt x="43010" y="20410"/>
                </a:lnTo>
                <a:lnTo>
                  <a:pt x="43170" y="20230"/>
                </a:lnTo>
                <a:lnTo>
                  <a:pt x="44140" y="19510"/>
                </a:lnTo>
                <a:lnTo>
                  <a:pt x="44500" y="19370"/>
                </a:lnTo>
                <a:lnTo>
                  <a:pt x="45870" y="19410"/>
                </a:lnTo>
                <a:lnTo>
                  <a:pt x="46600" y="19650"/>
                </a:lnTo>
                <a:lnTo>
                  <a:pt x="46970" y="19660"/>
                </a:lnTo>
                <a:lnTo>
                  <a:pt x="46970" y="19510"/>
                </a:lnTo>
                <a:lnTo>
                  <a:pt x="46010" y="19270"/>
                </a:lnTo>
                <a:lnTo>
                  <a:pt x="45750" y="19010"/>
                </a:lnTo>
                <a:lnTo>
                  <a:pt x="45960" y="18910"/>
                </a:lnTo>
                <a:lnTo>
                  <a:pt x="46580" y="18880"/>
                </a:lnTo>
                <a:lnTo>
                  <a:pt x="46740" y="18940"/>
                </a:lnTo>
                <a:lnTo>
                  <a:pt x="46910" y="19220"/>
                </a:lnTo>
                <a:lnTo>
                  <a:pt x="47130" y="19500"/>
                </a:lnTo>
                <a:lnTo>
                  <a:pt x="47380" y="19640"/>
                </a:lnTo>
                <a:lnTo>
                  <a:pt x="47630" y="19510"/>
                </a:lnTo>
                <a:lnTo>
                  <a:pt x="46900" y="18780"/>
                </a:lnTo>
                <a:lnTo>
                  <a:pt x="46390" y="18590"/>
                </a:lnTo>
                <a:lnTo>
                  <a:pt x="45890" y="18230"/>
                </a:lnTo>
                <a:lnTo>
                  <a:pt x="45570" y="18200"/>
                </a:lnTo>
                <a:lnTo>
                  <a:pt x="45620" y="17970"/>
                </a:lnTo>
                <a:lnTo>
                  <a:pt x="45730" y="17910"/>
                </a:lnTo>
                <a:lnTo>
                  <a:pt x="45860" y="17910"/>
                </a:lnTo>
                <a:lnTo>
                  <a:pt x="46030" y="17870"/>
                </a:lnTo>
                <a:lnTo>
                  <a:pt x="46160" y="17760"/>
                </a:lnTo>
                <a:lnTo>
                  <a:pt x="46350" y="17510"/>
                </a:lnTo>
                <a:lnTo>
                  <a:pt x="46500" y="17380"/>
                </a:lnTo>
                <a:lnTo>
                  <a:pt x="46770" y="17660"/>
                </a:lnTo>
                <a:lnTo>
                  <a:pt x="47070" y="17680"/>
                </a:lnTo>
                <a:lnTo>
                  <a:pt x="47720" y="17560"/>
                </a:lnTo>
                <a:lnTo>
                  <a:pt x="48480" y="17870"/>
                </a:lnTo>
                <a:lnTo>
                  <a:pt x="48770" y="17870"/>
                </a:lnTo>
                <a:lnTo>
                  <a:pt x="48770" y="17710"/>
                </a:lnTo>
                <a:lnTo>
                  <a:pt x="48520" y="17670"/>
                </a:lnTo>
                <a:lnTo>
                  <a:pt x="48220" y="17540"/>
                </a:lnTo>
                <a:lnTo>
                  <a:pt x="48000" y="17290"/>
                </a:lnTo>
                <a:lnTo>
                  <a:pt x="48010" y="16890"/>
                </a:lnTo>
                <a:lnTo>
                  <a:pt x="48200" y="16690"/>
                </a:lnTo>
                <a:lnTo>
                  <a:pt x="48740" y="16780"/>
                </a:lnTo>
                <a:lnTo>
                  <a:pt x="48940" y="16730"/>
                </a:lnTo>
                <a:lnTo>
                  <a:pt x="48760" y="16570"/>
                </a:lnTo>
                <a:lnTo>
                  <a:pt x="48610" y="16150"/>
                </a:lnTo>
                <a:lnTo>
                  <a:pt x="48430" y="16060"/>
                </a:lnTo>
                <a:lnTo>
                  <a:pt x="48170" y="16040"/>
                </a:lnTo>
                <a:lnTo>
                  <a:pt x="48100" y="16060"/>
                </a:lnTo>
                <a:lnTo>
                  <a:pt x="48050" y="16170"/>
                </a:lnTo>
                <a:lnTo>
                  <a:pt x="48020" y="16340"/>
                </a:lnTo>
                <a:lnTo>
                  <a:pt x="48020" y="16490"/>
                </a:lnTo>
                <a:lnTo>
                  <a:pt x="48010" y="16570"/>
                </a:lnTo>
                <a:lnTo>
                  <a:pt x="47620" y="16550"/>
                </a:lnTo>
                <a:lnTo>
                  <a:pt x="47300" y="16200"/>
                </a:lnTo>
                <a:lnTo>
                  <a:pt x="47050" y="15710"/>
                </a:lnTo>
                <a:lnTo>
                  <a:pt x="46870" y="15260"/>
                </a:lnTo>
                <a:lnTo>
                  <a:pt x="47050" y="15130"/>
                </a:lnTo>
                <a:lnTo>
                  <a:pt x="47180" y="15200"/>
                </a:lnTo>
                <a:lnTo>
                  <a:pt x="47310" y="15340"/>
                </a:lnTo>
                <a:lnTo>
                  <a:pt x="47490" y="15410"/>
                </a:lnTo>
                <a:lnTo>
                  <a:pt x="47680" y="15380"/>
                </a:lnTo>
                <a:lnTo>
                  <a:pt x="47860" y="15310"/>
                </a:lnTo>
                <a:lnTo>
                  <a:pt x="48200" y="15080"/>
                </a:lnTo>
                <a:lnTo>
                  <a:pt x="47800" y="14910"/>
                </a:lnTo>
                <a:lnTo>
                  <a:pt x="47490" y="14610"/>
                </a:lnTo>
                <a:lnTo>
                  <a:pt x="46970" y="13950"/>
                </a:lnTo>
                <a:lnTo>
                  <a:pt x="46970" y="13780"/>
                </a:lnTo>
                <a:lnTo>
                  <a:pt x="47080" y="13660"/>
                </a:lnTo>
                <a:lnTo>
                  <a:pt x="47230" y="13610"/>
                </a:lnTo>
                <a:lnTo>
                  <a:pt x="47380" y="13640"/>
                </a:lnTo>
                <a:lnTo>
                  <a:pt x="47540" y="13780"/>
                </a:lnTo>
                <a:lnTo>
                  <a:pt x="47680" y="13540"/>
                </a:lnTo>
                <a:lnTo>
                  <a:pt x="47720" y="13450"/>
                </a:lnTo>
                <a:lnTo>
                  <a:pt x="47630" y="13450"/>
                </a:lnTo>
                <a:lnTo>
                  <a:pt x="47700" y="13110"/>
                </a:lnTo>
                <a:lnTo>
                  <a:pt x="47810" y="13050"/>
                </a:lnTo>
                <a:lnTo>
                  <a:pt x="47950" y="13070"/>
                </a:lnTo>
                <a:lnTo>
                  <a:pt x="48100" y="12970"/>
                </a:lnTo>
                <a:lnTo>
                  <a:pt x="48370" y="12390"/>
                </a:lnTo>
                <a:lnTo>
                  <a:pt x="48470" y="12300"/>
                </a:lnTo>
                <a:lnTo>
                  <a:pt x="48600" y="12440"/>
                </a:lnTo>
                <a:lnTo>
                  <a:pt x="48640" y="13000"/>
                </a:lnTo>
                <a:lnTo>
                  <a:pt x="48770" y="13120"/>
                </a:lnTo>
                <a:lnTo>
                  <a:pt x="48840" y="13020"/>
                </a:lnTo>
                <a:lnTo>
                  <a:pt x="48930" y="12580"/>
                </a:lnTo>
                <a:lnTo>
                  <a:pt x="49050" y="12450"/>
                </a:lnTo>
                <a:lnTo>
                  <a:pt x="48890" y="11750"/>
                </a:lnTo>
                <a:lnTo>
                  <a:pt x="48840" y="11330"/>
                </a:lnTo>
                <a:lnTo>
                  <a:pt x="48900" y="11140"/>
                </a:lnTo>
                <a:lnTo>
                  <a:pt x="49060" y="10980"/>
                </a:lnTo>
                <a:lnTo>
                  <a:pt x="49280" y="10240"/>
                </a:lnTo>
                <a:lnTo>
                  <a:pt x="49410" y="9990"/>
                </a:lnTo>
                <a:lnTo>
                  <a:pt x="49630" y="9980"/>
                </a:lnTo>
                <a:lnTo>
                  <a:pt x="50400" y="10320"/>
                </a:lnTo>
                <a:lnTo>
                  <a:pt x="50650" y="10270"/>
                </a:lnTo>
                <a:lnTo>
                  <a:pt x="51070" y="10040"/>
                </a:lnTo>
                <a:lnTo>
                  <a:pt x="51300" y="9990"/>
                </a:lnTo>
                <a:lnTo>
                  <a:pt x="51210" y="10200"/>
                </a:lnTo>
                <a:lnTo>
                  <a:pt x="51120" y="10360"/>
                </a:lnTo>
                <a:lnTo>
                  <a:pt x="51050" y="10520"/>
                </a:lnTo>
                <a:lnTo>
                  <a:pt x="51020" y="10740"/>
                </a:lnTo>
                <a:lnTo>
                  <a:pt x="51090" y="10860"/>
                </a:lnTo>
                <a:lnTo>
                  <a:pt x="51250" y="10720"/>
                </a:lnTo>
                <a:lnTo>
                  <a:pt x="51660" y="10130"/>
                </a:lnTo>
                <a:lnTo>
                  <a:pt x="52490" y="9600"/>
                </a:lnTo>
                <a:lnTo>
                  <a:pt x="52760" y="9500"/>
                </a:lnTo>
                <a:lnTo>
                  <a:pt x="52950" y="9310"/>
                </a:lnTo>
                <a:lnTo>
                  <a:pt x="53080" y="8920"/>
                </a:lnTo>
                <a:lnTo>
                  <a:pt x="53250" y="8570"/>
                </a:lnTo>
                <a:lnTo>
                  <a:pt x="53560" y="8510"/>
                </a:lnTo>
                <a:lnTo>
                  <a:pt x="53920" y="8790"/>
                </a:lnTo>
                <a:lnTo>
                  <a:pt x="53810" y="9060"/>
                </a:lnTo>
                <a:lnTo>
                  <a:pt x="53180" y="9500"/>
                </a:lnTo>
                <a:lnTo>
                  <a:pt x="53180" y="9660"/>
                </a:lnTo>
                <a:lnTo>
                  <a:pt x="53760" y="9350"/>
                </a:lnTo>
                <a:lnTo>
                  <a:pt x="53850" y="9410"/>
                </a:lnTo>
                <a:lnTo>
                  <a:pt x="53940" y="9530"/>
                </a:lnTo>
                <a:lnTo>
                  <a:pt x="54150" y="9510"/>
                </a:lnTo>
                <a:lnTo>
                  <a:pt x="54370" y="9410"/>
                </a:lnTo>
                <a:lnTo>
                  <a:pt x="54500" y="9320"/>
                </a:lnTo>
                <a:lnTo>
                  <a:pt x="54680" y="9660"/>
                </a:lnTo>
                <a:lnTo>
                  <a:pt x="54680" y="9810"/>
                </a:lnTo>
                <a:lnTo>
                  <a:pt x="54630" y="10090"/>
                </a:lnTo>
                <a:lnTo>
                  <a:pt x="54740" y="10050"/>
                </a:lnTo>
                <a:lnTo>
                  <a:pt x="54950" y="9890"/>
                </a:lnTo>
                <a:lnTo>
                  <a:pt x="55160" y="9810"/>
                </a:lnTo>
                <a:lnTo>
                  <a:pt x="55090" y="10050"/>
                </a:lnTo>
                <a:lnTo>
                  <a:pt x="54990" y="10210"/>
                </a:lnTo>
                <a:lnTo>
                  <a:pt x="54850" y="10290"/>
                </a:lnTo>
                <a:lnTo>
                  <a:pt x="54680" y="10320"/>
                </a:lnTo>
                <a:lnTo>
                  <a:pt x="54680" y="10480"/>
                </a:lnTo>
                <a:lnTo>
                  <a:pt x="54940" y="10470"/>
                </a:lnTo>
                <a:lnTo>
                  <a:pt x="55090" y="10520"/>
                </a:lnTo>
                <a:lnTo>
                  <a:pt x="55210" y="10510"/>
                </a:lnTo>
                <a:lnTo>
                  <a:pt x="55350" y="10320"/>
                </a:lnTo>
                <a:lnTo>
                  <a:pt x="55510" y="9880"/>
                </a:lnTo>
                <a:lnTo>
                  <a:pt x="55470" y="9620"/>
                </a:lnTo>
                <a:lnTo>
                  <a:pt x="55160" y="9170"/>
                </a:lnTo>
                <a:lnTo>
                  <a:pt x="55080" y="8680"/>
                </a:lnTo>
                <a:lnTo>
                  <a:pt x="55300" y="8390"/>
                </a:lnTo>
                <a:lnTo>
                  <a:pt x="55660" y="8110"/>
                </a:lnTo>
                <a:lnTo>
                  <a:pt x="56010" y="7690"/>
                </a:lnTo>
                <a:lnTo>
                  <a:pt x="56040" y="7810"/>
                </a:lnTo>
                <a:lnTo>
                  <a:pt x="56060" y="7820"/>
                </a:lnTo>
                <a:lnTo>
                  <a:pt x="56110" y="7870"/>
                </a:lnTo>
                <a:lnTo>
                  <a:pt x="55790" y="9000"/>
                </a:lnTo>
                <a:lnTo>
                  <a:pt x="55770" y="9170"/>
                </a:lnTo>
                <a:lnTo>
                  <a:pt x="55800" y="9210"/>
                </a:lnTo>
                <a:lnTo>
                  <a:pt x="55840" y="9310"/>
                </a:lnTo>
                <a:lnTo>
                  <a:pt x="55910" y="9420"/>
                </a:lnTo>
                <a:lnTo>
                  <a:pt x="56010" y="9500"/>
                </a:lnTo>
                <a:lnTo>
                  <a:pt x="56130" y="9500"/>
                </a:lnTo>
                <a:lnTo>
                  <a:pt x="56260" y="9340"/>
                </a:lnTo>
                <a:lnTo>
                  <a:pt x="56390" y="9320"/>
                </a:lnTo>
                <a:lnTo>
                  <a:pt x="56570" y="9410"/>
                </a:lnTo>
                <a:lnTo>
                  <a:pt x="56860" y="9600"/>
                </a:lnTo>
                <a:lnTo>
                  <a:pt x="57120" y="9850"/>
                </a:lnTo>
                <a:lnTo>
                  <a:pt x="57230" y="10070"/>
                </a:lnTo>
                <a:lnTo>
                  <a:pt x="57260" y="10160"/>
                </a:lnTo>
                <a:lnTo>
                  <a:pt x="57380" y="10480"/>
                </a:lnTo>
                <a:lnTo>
                  <a:pt x="57420" y="10650"/>
                </a:lnTo>
                <a:lnTo>
                  <a:pt x="57420" y="10820"/>
                </a:lnTo>
                <a:lnTo>
                  <a:pt x="57350" y="11250"/>
                </a:lnTo>
                <a:lnTo>
                  <a:pt x="57330" y="11470"/>
                </a:lnTo>
                <a:lnTo>
                  <a:pt x="57430" y="11250"/>
                </a:lnTo>
                <a:lnTo>
                  <a:pt x="57650" y="10620"/>
                </a:lnTo>
                <a:lnTo>
                  <a:pt x="57750" y="10480"/>
                </a:lnTo>
                <a:lnTo>
                  <a:pt x="57800" y="10310"/>
                </a:lnTo>
                <a:lnTo>
                  <a:pt x="57710" y="9930"/>
                </a:lnTo>
                <a:lnTo>
                  <a:pt x="57580" y="9560"/>
                </a:lnTo>
                <a:lnTo>
                  <a:pt x="57510" y="9410"/>
                </a:lnTo>
                <a:lnTo>
                  <a:pt x="57490" y="9170"/>
                </a:lnTo>
                <a:lnTo>
                  <a:pt x="57430" y="8860"/>
                </a:lnTo>
                <a:lnTo>
                  <a:pt x="57310" y="8600"/>
                </a:lnTo>
                <a:lnTo>
                  <a:pt x="57140" y="8510"/>
                </a:lnTo>
                <a:lnTo>
                  <a:pt x="57030" y="8690"/>
                </a:lnTo>
                <a:lnTo>
                  <a:pt x="57060" y="9040"/>
                </a:lnTo>
                <a:lnTo>
                  <a:pt x="57150" y="9410"/>
                </a:lnTo>
                <a:lnTo>
                  <a:pt x="57230" y="9660"/>
                </a:lnTo>
                <a:lnTo>
                  <a:pt x="57040" y="9630"/>
                </a:lnTo>
                <a:lnTo>
                  <a:pt x="56910" y="9490"/>
                </a:lnTo>
                <a:lnTo>
                  <a:pt x="56800" y="9320"/>
                </a:lnTo>
                <a:lnTo>
                  <a:pt x="56670" y="9170"/>
                </a:lnTo>
                <a:lnTo>
                  <a:pt x="56270" y="9050"/>
                </a:lnTo>
                <a:lnTo>
                  <a:pt x="56100" y="8900"/>
                </a:lnTo>
                <a:lnTo>
                  <a:pt x="56150" y="8590"/>
                </a:lnTo>
                <a:lnTo>
                  <a:pt x="56520" y="7830"/>
                </a:lnTo>
                <a:lnTo>
                  <a:pt x="56520" y="7690"/>
                </a:lnTo>
                <a:lnTo>
                  <a:pt x="57020" y="7770"/>
                </a:lnTo>
                <a:lnTo>
                  <a:pt x="57230" y="7690"/>
                </a:lnTo>
                <a:lnTo>
                  <a:pt x="57730" y="7260"/>
                </a:lnTo>
                <a:lnTo>
                  <a:pt x="57900" y="7200"/>
                </a:lnTo>
                <a:lnTo>
                  <a:pt x="58130" y="7290"/>
                </a:lnTo>
                <a:lnTo>
                  <a:pt x="58280" y="7520"/>
                </a:lnTo>
                <a:lnTo>
                  <a:pt x="58390" y="7760"/>
                </a:lnTo>
                <a:lnTo>
                  <a:pt x="58510" y="7870"/>
                </a:lnTo>
                <a:lnTo>
                  <a:pt x="58580" y="8050"/>
                </a:lnTo>
                <a:lnTo>
                  <a:pt x="58550" y="8420"/>
                </a:lnTo>
                <a:lnTo>
                  <a:pt x="58490" y="8790"/>
                </a:lnTo>
                <a:lnTo>
                  <a:pt x="58460" y="8920"/>
                </a:lnTo>
                <a:lnTo>
                  <a:pt x="58540" y="9140"/>
                </a:lnTo>
                <a:lnTo>
                  <a:pt x="58710" y="9300"/>
                </a:lnTo>
                <a:lnTo>
                  <a:pt x="59110" y="9500"/>
                </a:lnTo>
                <a:lnTo>
                  <a:pt x="59120" y="9780"/>
                </a:lnTo>
                <a:lnTo>
                  <a:pt x="59230" y="10110"/>
                </a:lnTo>
                <a:lnTo>
                  <a:pt x="59390" y="10370"/>
                </a:lnTo>
                <a:lnTo>
                  <a:pt x="59540" y="10480"/>
                </a:lnTo>
                <a:lnTo>
                  <a:pt x="59730" y="10660"/>
                </a:lnTo>
                <a:lnTo>
                  <a:pt x="59750" y="11060"/>
                </a:lnTo>
                <a:lnTo>
                  <a:pt x="59670" y="11450"/>
                </a:lnTo>
                <a:lnTo>
                  <a:pt x="59540" y="11630"/>
                </a:lnTo>
                <a:lnTo>
                  <a:pt x="59330" y="11690"/>
                </a:lnTo>
                <a:lnTo>
                  <a:pt x="59170" y="11840"/>
                </a:lnTo>
                <a:lnTo>
                  <a:pt x="58920" y="12140"/>
                </a:lnTo>
                <a:lnTo>
                  <a:pt x="58170" y="12630"/>
                </a:lnTo>
                <a:lnTo>
                  <a:pt x="58170" y="12790"/>
                </a:lnTo>
                <a:lnTo>
                  <a:pt x="58990" y="12640"/>
                </a:lnTo>
                <a:lnTo>
                  <a:pt x="59260" y="12780"/>
                </a:lnTo>
                <a:lnTo>
                  <a:pt x="59110" y="13280"/>
                </a:lnTo>
                <a:lnTo>
                  <a:pt x="58950" y="13460"/>
                </a:lnTo>
                <a:lnTo>
                  <a:pt x="58260" y="13950"/>
                </a:lnTo>
                <a:lnTo>
                  <a:pt x="57810" y="14610"/>
                </a:lnTo>
                <a:lnTo>
                  <a:pt x="57620" y="14770"/>
                </a:lnTo>
                <a:lnTo>
                  <a:pt x="57620" y="14940"/>
                </a:lnTo>
                <a:lnTo>
                  <a:pt x="57890" y="14850"/>
                </a:lnTo>
                <a:lnTo>
                  <a:pt x="58140" y="14680"/>
                </a:lnTo>
                <a:lnTo>
                  <a:pt x="59440" y="13400"/>
                </a:lnTo>
                <a:lnTo>
                  <a:pt x="59590" y="13370"/>
                </a:lnTo>
                <a:lnTo>
                  <a:pt x="59700" y="13110"/>
                </a:lnTo>
                <a:lnTo>
                  <a:pt x="59980" y="12980"/>
                </a:lnTo>
                <a:lnTo>
                  <a:pt x="60300" y="12900"/>
                </a:lnTo>
                <a:lnTo>
                  <a:pt x="60530" y="12790"/>
                </a:lnTo>
                <a:lnTo>
                  <a:pt x="60710" y="12500"/>
                </a:lnTo>
                <a:lnTo>
                  <a:pt x="60790" y="12110"/>
                </a:lnTo>
                <a:lnTo>
                  <a:pt x="60730" y="11780"/>
                </a:lnTo>
                <a:lnTo>
                  <a:pt x="60480" y="11630"/>
                </a:lnTo>
                <a:lnTo>
                  <a:pt x="60420" y="11530"/>
                </a:lnTo>
                <a:lnTo>
                  <a:pt x="60470" y="11320"/>
                </a:lnTo>
                <a:lnTo>
                  <a:pt x="60620" y="10980"/>
                </a:lnTo>
                <a:lnTo>
                  <a:pt x="60620" y="10400"/>
                </a:lnTo>
                <a:lnTo>
                  <a:pt x="60520" y="10360"/>
                </a:lnTo>
                <a:lnTo>
                  <a:pt x="59970" y="9500"/>
                </a:lnTo>
                <a:lnTo>
                  <a:pt x="59650" y="9230"/>
                </a:lnTo>
                <a:lnTo>
                  <a:pt x="59540" y="9090"/>
                </a:lnTo>
                <a:lnTo>
                  <a:pt x="59480" y="8930"/>
                </a:lnTo>
                <a:lnTo>
                  <a:pt x="59430" y="8670"/>
                </a:lnTo>
                <a:lnTo>
                  <a:pt x="59430" y="8440"/>
                </a:lnTo>
                <a:lnTo>
                  <a:pt x="59740" y="8160"/>
                </a:lnTo>
                <a:lnTo>
                  <a:pt x="59890" y="7740"/>
                </a:lnTo>
                <a:lnTo>
                  <a:pt x="59920" y="7250"/>
                </a:lnTo>
                <a:lnTo>
                  <a:pt x="59770" y="6870"/>
                </a:lnTo>
                <a:lnTo>
                  <a:pt x="60010" y="6890"/>
                </a:lnTo>
                <a:lnTo>
                  <a:pt x="60210" y="6990"/>
                </a:lnTo>
                <a:lnTo>
                  <a:pt x="60400" y="7020"/>
                </a:lnTo>
                <a:lnTo>
                  <a:pt x="60620" y="6870"/>
                </a:lnTo>
                <a:lnTo>
                  <a:pt x="60580" y="6790"/>
                </a:lnTo>
                <a:lnTo>
                  <a:pt x="60570" y="6730"/>
                </a:lnTo>
                <a:lnTo>
                  <a:pt x="60560" y="6660"/>
                </a:lnTo>
                <a:lnTo>
                  <a:pt x="60530" y="6540"/>
                </a:lnTo>
                <a:lnTo>
                  <a:pt x="60810" y="6780"/>
                </a:lnTo>
                <a:lnTo>
                  <a:pt x="61100" y="6960"/>
                </a:lnTo>
                <a:lnTo>
                  <a:pt x="61400" y="6950"/>
                </a:lnTo>
                <a:lnTo>
                  <a:pt x="61920" y="6380"/>
                </a:lnTo>
                <a:lnTo>
                  <a:pt x="62200" y="6290"/>
                </a:lnTo>
                <a:lnTo>
                  <a:pt x="62480" y="6430"/>
                </a:lnTo>
                <a:lnTo>
                  <a:pt x="62690" y="6870"/>
                </a:lnTo>
                <a:lnTo>
                  <a:pt x="62400" y="6880"/>
                </a:lnTo>
                <a:lnTo>
                  <a:pt x="62310" y="6870"/>
                </a:lnTo>
                <a:lnTo>
                  <a:pt x="62570" y="7060"/>
                </a:lnTo>
                <a:lnTo>
                  <a:pt x="62870" y="7200"/>
                </a:lnTo>
                <a:lnTo>
                  <a:pt x="63180" y="7220"/>
                </a:lnTo>
                <a:lnTo>
                  <a:pt x="63450" y="7020"/>
                </a:lnTo>
                <a:lnTo>
                  <a:pt x="62570" y="6310"/>
                </a:lnTo>
                <a:lnTo>
                  <a:pt x="62160" y="5780"/>
                </a:lnTo>
                <a:lnTo>
                  <a:pt x="62130" y="5220"/>
                </a:lnTo>
                <a:lnTo>
                  <a:pt x="61760" y="5000"/>
                </a:lnTo>
                <a:lnTo>
                  <a:pt x="61600" y="4850"/>
                </a:lnTo>
                <a:lnTo>
                  <a:pt x="61480" y="4690"/>
                </a:lnTo>
                <a:lnTo>
                  <a:pt x="61700" y="4550"/>
                </a:lnTo>
                <a:lnTo>
                  <a:pt x="61940" y="4600"/>
                </a:lnTo>
                <a:lnTo>
                  <a:pt x="62410" y="4870"/>
                </a:lnTo>
                <a:lnTo>
                  <a:pt x="63360" y="5220"/>
                </a:lnTo>
                <a:lnTo>
                  <a:pt x="63580" y="5250"/>
                </a:lnTo>
                <a:lnTo>
                  <a:pt x="64110" y="5540"/>
                </a:lnTo>
                <a:lnTo>
                  <a:pt x="64290" y="5700"/>
                </a:lnTo>
                <a:lnTo>
                  <a:pt x="65000" y="6790"/>
                </a:lnTo>
                <a:lnTo>
                  <a:pt x="65200" y="6970"/>
                </a:lnTo>
                <a:lnTo>
                  <a:pt x="65890" y="7290"/>
                </a:lnTo>
                <a:lnTo>
                  <a:pt x="66400" y="7380"/>
                </a:lnTo>
                <a:lnTo>
                  <a:pt x="67020" y="7650"/>
                </a:lnTo>
                <a:lnTo>
                  <a:pt x="67310" y="7870"/>
                </a:lnTo>
                <a:lnTo>
                  <a:pt x="67620" y="7730"/>
                </a:lnTo>
                <a:lnTo>
                  <a:pt x="67810" y="8100"/>
                </a:lnTo>
                <a:lnTo>
                  <a:pt x="67760" y="8590"/>
                </a:lnTo>
                <a:lnTo>
                  <a:pt x="67350" y="8840"/>
                </a:lnTo>
                <a:lnTo>
                  <a:pt x="66970" y="8920"/>
                </a:lnTo>
                <a:lnTo>
                  <a:pt x="66510" y="9120"/>
                </a:lnTo>
                <a:lnTo>
                  <a:pt x="66070" y="9400"/>
                </a:lnTo>
                <a:lnTo>
                  <a:pt x="65610" y="9870"/>
                </a:lnTo>
                <a:lnTo>
                  <a:pt x="65160" y="10110"/>
                </a:lnTo>
                <a:lnTo>
                  <a:pt x="64790" y="10230"/>
                </a:lnTo>
                <a:lnTo>
                  <a:pt x="64600" y="10400"/>
                </a:lnTo>
                <a:lnTo>
                  <a:pt x="64000" y="11250"/>
                </a:lnTo>
                <a:lnTo>
                  <a:pt x="63790" y="11640"/>
                </a:lnTo>
                <a:lnTo>
                  <a:pt x="63610" y="12080"/>
                </a:lnTo>
                <a:lnTo>
                  <a:pt x="63580" y="12180"/>
                </a:lnTo>
                <a:lnTo>
                  <a:pt x="63320" y="12280"/>
                </a:lnTo>
                <a:lnTo>
                  <a:pt x="63200" y="12430"/>
                </a:lnTo>
                <a:lnTo>
                  <a:pt x="63090" y="12600"/>
                </a:lnTo>
                <a:lnTo>
                  <a:pt x="62980" y="12730"/>
                </a:lnTo>
                <a:lnTo>
                  <a:pt x="62100" y="12860"/>
                </a:lnTo>
                <a:lnTo>
                  <a:pt x="61940" y="12990"/>
                </a:lnTo>
                <a:lnTo>
                  <a:pt x="61800" y="13150"/>
                </a:lnTo>
                <a:lnTo>
                  <a:pt x="61410" y="13760"/>
                </a:lnTo>
                <a:lnTo>
                  <a:pt x="61470" y="13970"/>
                </a:lnTo>
                <a:lnTo>
                  <a:pt x="61430" y="14010"/>
                </a:lnTo>
                <a:lnTo>
                  <a:pt x="61360" y="14030"/>
                </a:lnTo>
                <a:lnTo>
                  <a:pt x="61300" y="14200"/>
                </a:lnTo>
                <a:lnTo>
                  <a:pt x="61380" y="14810"/>
                </a:lnTo>
                <a:lnTo>
                  <a:pt x="61360" y="15010"/>
                </a:lnTo>
                <a:lnTo>
                  <a:pt x="61270" y="15180"/>
                </a:lnTo>
                <a:lnTo>
                  <a:pt x="61250" y="15210"/>
                </a:lnTo>
                <a:lnTo>
                  <a:pt x="60970" y="15320"/>
                </a:lnTo>
                <a:lnTo>
                  <a:pt x="60860" y="15470"/>
                </a:lnTo>
                <a:lnTo>
                  <a:pt x="60810" y="15750"/>
                </a:lnTo>
                <a:lnTo>
                  <a:pt x="60870" y="16360"/>
                </a:lnTo>
                <a:lnTo>
                  <a:pt x="60870" y="16610"/>
                </a:lnTo>
                <a:lnTo>
                  <a:pt x="60730" y="17120"/>
                </a:lnTo>
                <a:lnTo>
                  <a:pt x="60510" y="17540"/>
                </a:lnTo>
                <a:lnTo>
                  <a:pt x="59510" y="18790"/>
                </a:lnTo>
                <a:lnTo>
                  <a:pt x="59420" y="19110"/>
                </a:lnTo>
                <a:lnTo>
                  <a:pt x="59400" y="19700"/>
                </a:lnTo>
                <a:lnTo>
                  <a:pt x="59440" y="19880"/>
                </a:lnTo>
                <a:lnTo>
                  <a:pt x="59520" y="19960"/>
                </a:lnTo>
                <a:lnTo>
                  <a:pt x="59520" y="20010"/>
                </a:lnTo>
                <a:lnTo>
                  <a:pt x="59340" y="20090"/>
                </a:lnTo>
                <a:lnTo>
                  <a:pt x="59190" y="20080"/>
                </a:lnTo>
                <a:lnTo>
                  <a:pt x="58940" y="19940"/>
                </a:lnTo>
                <a:lnTo>
                  <a:pt x="58520" y="20070"/>
                </a:lnTo>
                <a:lnTo>
                  <a:pt x="58050" y="19930"/>
                </a:lnTo>
                <a:lnTo>
                  <a:pt x="57810" y="20080"/>
                </a:lnTo>
                <a:lnTo>
                  <a:pt x="57330" y="20550"/>
                </a:lnTo>
                <a:lnTo>
                  <a:pt x="56860" y="20820"/>
                </a:lnTo>
                <a:lnTo>
                  <a:pt x="56390" y="20860"/>
                </a:lnTo>
                <a:lnTo>
                  <a:pt x="55940" y="20620"/>
                </a:lnTo>
                <a:lnTo>
                  <a:pt x="55550" y="20270"/>
                </a:lnTo>
                <a:lnTo>
                  <a:pt x="55360" y="20260"/>
                </a:lnTo>
                <a:lnTo>
                  <a:pt x="54890" y="20740"/>
                </a:lnTo>
                <a:lnTo>
                  <a:pt x="54210" y="21080"/>
                </a:lnTo>
                <a:lnTo>
                  <a:pt x="54430" y="21270"/>
                </a:lnTo>
                <a:lnTo>
                  <a:pt x="54520" y="21320"/>
                </a:lnTo>
                <a:lnTo>
                  <a:pt x="54410" y="21680"/>
                </a:lnTo>
                <a:lnTo>
                  <a:pt x="54520" y="21920"/>
                </a:lnTo>
                <a:lnTo>
                  <a:pt x="54750" y="22070"/>
                </a:lnTo>
                <a:lnTo>
                  <a:pt x="54990" y="22140"/>
                </a:lnTo>
                <a:lnTo>
                  <a:pt x="55100" y="22210"/>
                </a:lnTo>
                <a:lnTo>
                  <a:pt x="55240" y="22510"/>
                </a:lnTo>
                <a:lnTo>
                  <a:pt x="55350" y="22630"/>
                </a:lnTo>
                <a:lnTo>
                  <a:pt x="55460" y="22640"/>
                </a:lnTo>
                <a:lnTo>
                  <a:pt x="55680" y="22470"/>
                </a:lnTo>
                <a:lnTo>
                  <a:pt x="55780" y="22440"/>
                </a:lnTo>
                <a:lnTo>
                  <a:pt x="55970" y="22550"/>
                </a:lnTo>
                <a:lnTo>
                  <a:pt x="56410" y="22950"/>
                </a:lnTo>
                <a:lnTo>
                  <a:pt x="56630" y="23030"/>
                </a:lnTo>
                <a:lnTo>
                  <a:pt x="56860" y="22920"/>
                </a:lnTo>
                <a:lnTo>
                  <a:pt x="57070" y="22760"/>
                </a:lnTo>
                <a:lnTo>
                  <a:pt x="57220" y="22800"/>
                </a:lnTo>
                <a:lnTo>
                  <a:pt x="57250" y="23260"/>
                </a:lnTo>
                <a:lnTo>
                  <a:pt x="57250" y="23280"/>
                </a:lnTo>
                <a:lnTo>
                  <a:pt x="56680" y="23470"/>
                </a:lnTo>
                <a:lnTo>
                  <a:pt x="55320" y="24780"/>
                </a:lnTo>
                <a:lnTo>
                  <a:pt x="54790" y="24980"/>
                </a:lnTo>
                <a:lnTo>
                  <a:pt x="54250" y="24960"/>
                </a:lnTo>
                <a:lnTo>
                  <a:pt x="53210" y="24720"/>
                </a:lnTo>
                <a:lnTo>
                  <a:pt x="52920" y="25040"/>
                </a:lnTo>
                <a:lnTo>
                  <a:pt x="52640" y="25460"/>
                </a:lnTo>
                <a:lnTo>
                  <a:pt x="52470" y="25800"/>
                </a:lnTo>
                <a:lnTo>
                  <a:pt x="52400" y="25900"/>
                </a:lnTo>
                <a:lnTo>
                  <a:pt x="52240" y="26050"/>
                </a:lnTo>
                <a:lnTo>
                  <a:pt x="51910" y="26250"/>
                </a:lnTo>
                <a:lnTo>
                  <a:pt x="51180" y="26470"/>
                </a:lnTo>
                <a:lnTo>
                  <a:pt x="50930" y="26610"/>
                </a:lnTo>
                <a:close/>
                <a:moveTo>
                  <a:pt x="46030" y="13610"/>
                </a:moveTo>
                <a:lnTo>
                  <a:pt x="46250" y="13710"/>
                </a:lnTo>
                <a:lnTo>
                  <a:pt x="46420" y="13830"/>
                </a:lnTo>
                <a:lnTo>
                  <a:pt x="46530" y="14040"/>
                </a:lnTo>
                <a:lnTo>
                  <a:pt x="46590" y="14430"/>
                </a:lnTo>
                <a:lnTo>
                  <a:pt x="45990" y="14620"/>
                </a:lnTo>
                <a:lnTo>
                  <a:pt x="45690" y="14600"/>
                </a:lnTo>
                <a:lnTo>
                  <a:pt x="45470" y="14430"/>
                </a:lnTo>
                <a:lnTo>
                  <a:pt x="45470" y="14280"/>
                </a:lnTo>
                <a:lnTo>
                  <a:pt x="45500" y="14180"/>
                </a:lnTo>
                <a:lnTo>
                  <a:pt x="45510" y="14170"/>
                </a:lnTo>
                <a:lnTo>
                  <a:pt x="45500" y="14140"/>
                </a:lnTo>
                <a:lnTo>
                  <a:pt x="45470" y="13950"/>
                </a:lnTo>
                <a:lnTo>
                  <a:pt x="45670" y="13810"/>
                </a:lnTo>
                <a:lnTo>
                  <a:pt x="45750" y="13780"/>
                </a:lnTo>
                <a:lnTo>
                  <a:pt x="45720" y="13720"/>
                </a:lnTo>
                <a:lnTo>
                  <a:pt x="45680" y="13650"/>
                </a:lnTo>
                <a:lnTo>
                  <a:pt x="45650" y="13610"/>
                </a:lnTo>
                <a:lnTo>
                  <a:pt x="45770" y="13480"/>
                </a:lnTo>
                <a:lnTo>
                  <a:pt x="45870" y="13450"/>
                </a:lnTo>
                <a:lnTo>
                  <a:pt x="45950" y="13500"/>
                </a:lnTo>
                <a:lnTo>
                  <a:pt x="46030" y="13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Leitri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120" y="26270"/>
                </a:moveTo>
                <a:lnTo>
                  <a:pt x="49250" y="26390"/>
                </a:lnTo>
                <a:lnTo>
                  <a:pt x="49850" y="26570"/>
                </a:lnTo>
                <a:lnTo>
                  <a:pt x="50120" y="26510"/>
                </a:lnTo>
                <a:lnTo>
                  <a:pt x="50880" y="26600"/>
                </a:lnTo>
                <a:lnTo>
                  <a:pt x="50910" y="26600"/>
                </a:lnTo>
                <a:lnTo>
                  <a:pt x="50930" y="26610"/>
                </a:lnTo>
                <a:lnTo>
                  <a:pt x="50850" y="26650"/>
                </a:lnTo>
                <a:lnTo>
                  <a:pt x="51030" y="26810"/>
                </a:lnTo>
                <a:lnTo>
                  <a:pt x="51070" y="26990"/>
                </a:lnTo>
                <a:lnTo>
                  <a:pt x="51100" y="27190"/>
                </a:lnTo>
                <a:lnTo>
                  <a:pt x="51230" y="27380"/>
                </a:lnTo>
                <a:lnTo>
                  <a:pt x="51560" y="27750"/>
                </a:lnTo>
                <a:lnTo>
                  <a:pt x="52140" y="28570"/>
                </a:lnTo>
                <a:lnTo>
                  <a:pt x="52460" y="28910"/>
                </a:lnTo>
                <a:lnTo>
                  <a:pt x="52810" y="29100"/>
                </a:lnTo>
                <a:lnTo>
                  <a:pt x="53210" y="29100"/>
                </a:lnTo>
                <a:lnTo>
                  <a:pt x="53500" y="29840"/>
                </a:lnTo>
                <a:lnTo>
                  <a:pt x="53680" y="30180"/>
                </a:lnTo>
                <a:lnTo>
                  <a:pt x="53920" y="30440"/>
                </a:lnTo>
                <a:lnTo>
                  <a:pt x="54040" y="30490"/>
                </a:lnTo>
                <a:lnTo>
                  <a:pt x="53960" y="30610"/>
                </a:lnTo>
                <a:lnTo>
                  <a:pt x="53840" y="30760"/>
                </a:lnTo>
                <a:lnTo>
                  <a:pt x="53670" y="30900"/>
                </a:lnTo>
                <a:lnTo>
                  <a:pt x="53640" y="30950"/>
                </a:lnTo>
                <a:lnTo>
                  <a:pt x="53610" y="31010"/>
                </a:lnTo>
                <a:lnTo>
                  <a:pt x="53590" y="31100"/>
                </a:lnTo>
                <a:lnTo>
                  <a:pt x="53560" y="31180"/>
                </a:lnTo>
                <a:lnTo>
                  <a:pt x="53520" y="31250"/>
                </a:lnTo>
                <a:lnTo>
                  <a:pt x="53480" y="31320"/>
                </a:lnTo>
                <a:lnTo>
                  <a:pt x="53250" y="31550"/>
                </a:lnTo>
                <a:lnTo>
                  <a:pt x="53200" y="31590"/>
                </a:lnTo>
                <a:lnTo>
                  <a:pt x="53130" y="31620"/>
                </a:lnTo>
                <a:lnTo>
                  <a:pt x="53060" y="31630"/>
                </a:lnTo>
                <a:lnTo>
                  <a:pt x="52970" y="31620"/>
                </a:lnTo>
                <a:lnTo>
                  <a:pt x="52900" y="31590"/>
                </a:lnTo>
                <a:lnTo>
                  <a:pt x="52820" y="31590"/>
                </a:lnTo>
                <a:lnTo>
                  <a:pt x="52750" y="31610"/>
                </a:lnTo>
                <a:lnTo>
                  <a:pt x="52680" y="31660"/>
                </a:lnTo>
                <a:lnTo>
                  <a:pt x="52630" y="31710"/>
                </a:lnTo>
                <a:lnTo>
                  <a:pt x="52590" y="31780"/>
                </a:lnTo>
                <a:lnTo>
                  <a:pt x="52570" y="31860"/>
                </a:lnTo>
                <a:lnTo>
                  <a:pt x="52590" y="31970"/>
                </a:lnTo>
                <a:lnTo>
                  <a:pt x="52840" y="32480"/>
                </a:lnTo>
                <a:lnTo>
                  <a:pt x="52870" y="32600"/>
                </a:lnTo>
                <a:lnTo>
                  <a:pt x="52860" y="32680"/>
                </a:lnTo>
                <a:lnTo>
                  <a:pt x="52830" y="32760"/>
                </a:lnTo>
                <a:lnTo>
                  <a:pt x="52770" y="32830"/>
                </a:lnTo>
                <a:lnTo>
                  <a:pt x="52720" y="32930"/>
                </a:lnTo>
                <a:lnTo>
                  <a:pt x="52690" y="33000"/>
                </a:lnTo>
                <a:lnTo>
                  <a:pt x="52710" y="33060"/>
                </a:lnTo>
                <a:lnTo>
                  <a:pt x="52760" y="33090"/>
                </a:lnTo>
                <a:lnTo>
                  <a:pt x="52870" y="33100"/>
                </a:lnTo>
                <a:lnTo>
                  <a:pt x="53140" y="33050"/>
                </a:lnTo>
                <a:lnTo>
                  <a:pt x="53220" y="33050"/>
                </a:lnTo>
                <a:lnTo>
                  <a:pt x="53280" y="33080"/>
                </a:lnTo>
                <a:lnTo>
                  <a:pt x="53510" y="33250"/>
                </a:lnTo>
                <a:lnTo>
                  <a:pt x="53620" y="33300"/>
                </a:lnTo>
                <a:lnTo>
                  <a:pt x="53930" y="33360"/>
                </a:lnTo>
                <a:lnTo>
                  <a:pt x="54110" y="33500"/>
                </a:lnTo>
                <a:lnTo>
                  <a:pt x="55690" y="35070"/>
                </a:lnTo>
                <a:lnTo>
                  <a:pt x="55810" y="35110"/>
                </a:lnTo>
                <a:lnTo>
                  <a:pt x="55870" y="35080"/>
                </a:lnTo>
                <a:lnTo>
                  <a:pt x="55890" y="35000"/>
                </a:lnTo>
                <a:lnTo>
                  <a:pt x="55920" y="34920"/>
                </a:lnTo>
                <a:lnTo>
                  <a:pt x="55960" y="34850"/>
                </a:lnTo>
                <a:lnTo>
                  <a:pt x="56020" y="34820"/>
                </a:lnTo>
                <a:lnTo>
                  <a:pt x="56110" y="34820"/>
                </a:lnTo>
                <a:lnTo>
                  <a:pt x="56190" y="34840"/>
                </a:lnTo>
                <a:lnTo>
                  <a:pt x="56430" y="35000"/>
                </a:lnTo>
                <a:lnTo>
                  <a:pt x="56540" y="35030"/>
                </a:lnTo>
                <a:lnTo>
                  <a:pt x="56700" y="35060"/>
                </a:lnTo>
                <a:lnTo>
                  <a:pt x="56810" y="35120"/>
                </a:lnTo>
                <a:lnTo>
                  <a:pt x="57420" y="35700"/>
                </a:lnTo>
                <a:lnTo>
                  <a:pt x="57690" y="36020"/>
                </a:lnTo>
                <a:lnTo>
                  <a:pt x="57880" y="36160"/>
                </a:lnTo>
                <a:lnTo>
                  <a:pt x="58250" y="36500"/>
                </a:lnTo>
                <a:lnTo>
                  <a:pt x="58500" y="36870"/>
                </a:lnTo>
                <a:lnTo>
                  <a:pt x="58590" y="36910"/>
                </a:lnTo>
                <a:lnTo>
                  <a:pt x="58670" y="36920"/>
                </a:lnTo>
                <a:lnTo>
                  <a:pt x="58740" y="36920"/>
                </a:lnTo>
                <a:lnTo>
                  <a:pt x="58810" y="36960"/>
                </a:lnTo>
                <a:lnTo>
                  <a:pt x="58880" y="37040"/>
                </a:lnTo>
                <a:lnTo>
                  <a:pt x="58920" y="37120"/>
                </a:lnTo>
                <a:lnTo>
                  <a:pt x="58950" y="37210"/>
                </a:lnTo>
                <a:lnTo>
                  <a:pt x="58970" y="37320"/>
                </a:lnTo>
                <a:lnTo>
                  <a:pt x="58990" y="37750"/>
                </a:lnTo>
                <a:lnTo>
                  <a:pt x="59000" y="37810"/>
                </a:lnTo>
                <a:lnTo>
                  <a:pt x="59050" y="37940"/>
                </a:lnTo>
                <a:lnTo>
                  <a:pt x="59070" y="38020"/>
                </a:lnTo>
                <a:lnTo>
                  <a:pt x="59060" y="38130"/>
                </a:lnTo>
                <a:lnTo>
                  <a:pt x="59020" y="38270"/>
                </a:lnTo>
                <a:lnTo>
                  <a:pt x="58830" y="38670"/>
                </a:lnTo>
                <a:lnTo>
                  <a:pt x="58750" y="39060"/>
                </a:lnTo>
                <a:lnTo>
                  <a:pt x="58200" y="39010"/>
                </a:lnTo>
                <a:lnTo>
                  <a:pt x="57940" y="39160"/>
                </a:lnTo>
                <a:lnTo>
                  <a:pt x="57650" y="39430"/>
                </a:lnTo>
                <a:lnTo>
                  <a:pt x="57600" y="39530"/>
                </a:lnTo>
                <a:lnTo>
                  <a:pt x="57260" y="39940"/>
                </a:lnTo>
                <a:lnTo>
                  <a:pt x="56700" y="40430"/>
                </a:lnTo>
                <a:lnTo>
                  <a:pt x="56490" y="40670"/>
                </a:lnTo>
                <a:lnTo>
                  <a:pt x="56370" y="40850"/>
                </a:lnTo>
                <a:lnTo>
                  <a:pt x="56360" y="40950"/>
                </a:lnTo>
                <a:lnTo>
                  <a:pt x="56350" y="41050"/>
                </a:lnTo>
                <a:lnTo>
                  <a:pt x="56340" y="41240"/>
                </a:lnTo>
                <a:lnTo>
                  <a:pt x="56320" y="41330"/>
                </a:lnTo>
                <a:lnTo>
                  <a:pt x="56270" y="41520"/>
                </a:lnTo>
                <a:lnTo>
                  <a:pt x="56230" y="41620"/>
                </a:lnTo>
                <a:lnTo>
                  <a:pt x="56160" y="41760"/>
                </a:lnTo>
                <a:lnTo>
                  <a:pt x="56090" y="41810"/>
                </a:lnTo>
                <a:lnTo>
                  <a:pt x="56000" y="41820"/>
                </a:lnTo>
                <a:lnTo>
                  <a:pt x="55830" y="41800"/>
                </a:lnTo>
                <a:lnTo>
                  <a:pt x="55660" y="41810"/>
                </a:lnTo>
                <a:lnTo>
                  <a:pt x="55580" y="41800"/>
                </a:lnTo>
                <a:lnTo>
                  <a:pt x="55530" y="41740"/>
                </a:lnTo>
                <a:lnTo>
                  <a:pt x="55450" y="41600"/>
                </a:lnTo>
                <a:lnTo>
                  <a:pt x="55390" y="41530"/>
                </a:lnTo>
                <a:lnTo>
                  <a:pt x="55300" y="41490"/>
                </a:lnTo>
                <a:lnTo>
                  <a:pt x="55250" y="41530"/>
                </a:lnTo>
                <a:lnTo>
                  <a:pt x="55230" y="41600"/>
                </a:lnTo>
                <a:lnTo>
                  <a:pt x="55230" y="41800"/>
                </a:lnTo>
                <a:lnTo>
                  <a:pt x="55210" y="41920"/>
                </a:lnTo>
                <a:lnTo>
                  <a:pt x="55170" y="41970"/>
                </a:lnTo>
                <a:lnTo>
                  <a:pt x="55140" y="41980"/>
                </a:lnTo>
                <a:lnTo>
                  <a:pt x="55090" y="41940"/>
                </a:lnTo>
                <a:lnTo>
                  <a:pt x="55050" y="41890"/>
                </a:lnTo>
                <a:lnTo>
                  <a:pt x="55010" y="41820"/>
                </a:lnTo>
                <a:lnTo>
                  <a:pt x="54990" y="41740"/>
                </a:lnTo>
                <a:lnTo>
                  <a:pt x="54940" y="41680"/>
                </a:lnTo>
                <a:lnTo>
                  <a:pt x="54760" y="41630"/>
                </a:lnTo>
                <a:lnTo>
                  <a:pt x="54310" y="41890"/>
                </a:lnTo>
                <a:lnTo>
                  <a:pt x="54250" y="41570"/>
                </a:lnTo>
                <a:lnTo>
                  <a:pt x="54070" y="41240"/>
                </a:lnTo>
                <a:lnTo>
                  <a:pt x="53900" y="41080"/>
                </a:lnTo>
                <a:lnTo>
                  <a:pt x="53750" y="40940"/>
                </a:lnTo>
                <a:lnTo>
                  <a:pt x="53530" y="40770"/>
                </a:lnTo>
                <a:lnTo>
                  <a:pt x="53460" y="40650"/>
                </a:lnTo>
                <a:lnTo>
                  <a:pt x="53430" y="40460"/>
                </a:lnTo>
                <a:lnTo>
                  <a:pt x="53480" y="40310"/>
                </a:lnTo>
                <a:lnTo>
                  <a:pt x="53440" y="39830"/>
                </a:lnTo>
                <a:lnTo>
                  <a:pt x="53310" y="39480"/>
                </a:lnTo>
                <a:lnTo>
                  <a:pt x="52910" y="38880"/>
                </a:lnTo>
                <a:lnTo>
                  <a:pt x="52850" y="39060"/>
                </a:lnTo>
                <a:lnTo>
                  <a:pt x="52740" y="39240"/>
                </a:lnTo>
                <a:lnTo>
                  <a:pt x="52600" y="39400"/>
                </a:lnTo>
                <a:lnTo>
                  <a:pt x="52430" y="39530"/>
                </a:lnTo>
                <a:lnTo>
                  <a:pt x="52320" y="39410"/>
                </a:lnTo>
                <a:lnTo>
                  <a:pt x="52070" y="39440"/>
                </a:lnTo>
                <a:lnTo>
                  <a:pt x="51970" y="39360"/>
                </a:lnTo>
                <a:lnTo>
                  <a:pt x="51950" y="39210"/>
                </a:lnTo>
                <a:lnTo>
                  <a:pt x="51970" y="38810"/>
                </a:lnTo>
                <a:lnTo>
                  <a:pt x="51920" y="38730"/>
                </a:lnTo>
                <a:lnTo>
                  <a:pt x="51770" y="38610"/>
                </a:lnTo>
                <a:lnTo>
                  <a:pt x="51880" y="38330"/>
                </a:lnTo>
                <a:lnTo>
                  <a:pt x="52060" y="38080"/>
                </a:lnTo>
                <a:lnTo>
                  <a:pt x="52150" y="38000"/>
                </a:lnTo>
                <a:lnTo>
                  <a:pt x="52210" y="37920"/>
                </a:lnTo>
                <a:lnTo>
                  <a:pt x="52310" y="37730"/>
                </a:lnTo>
                <a:lnTo>
                  <a:pt x="52340" y="37530"/>
                </a:lnTo>
                <a:lnTo>
                  <a:pt x="52130" y="37400"/>
                </a:lnTo>
                <a:lnTo>
                  <a:pt x="52090" y="37280"/>
                </a:lnTo>
                <a:lnTo>
                  <a:pt x="52000" y="36590"/>
                </a:lnTo>
                <a:lnTo>
                  <a:pt x="52010" y="36320"/>
                </a:lnTo>
                <a:lnTo>
                  <a:pt x="52120" y="36140"/>
                </a:lnTo>
                <a:lnTo>
                  <a:pt x="52300" y="36000"/>
                </a:lnTo>
                <a:lnTo>
                  <a:pt x="52450" y="35980"/>
                </a:lnTo>
                <a:lnTo>
                  <a:pt x="52500" y="35920"/>
                </a:lnTo>
                <a:lnTo>
                  <a:pt x="52530" y="35850"/>
                </a:lnTo>
                <a:lnTo>
                  <a:pt x="52550" y="35770"/>
                </a:lnTo>
                <a:lnTo>
                  <a:pt x="52550" y="35680"/>
                </a:lnTo>
                <a:lnTo>
                  <a:pt x="52550" y="35380"/>
                </a:lnTo>
                <a:lnTo>
                  <a:pt x="52460" y="35270"/>
                </a:lnTo>
                <a:lnTo>
                  <a:pt x="52290" y="35140"/>
                </a:lnTo>
                <a:lnTo>
                  <a:pt x="51640" y="34880"/>
                </a:lnTo>
                <a:lnTo>
                  <a:pt x="51400" y="34820"/>
                </a:lnTo>
                <a:lnTo>
                  <a:pt x="51080" y="34970"/>
                </a:lnTo>
                <a:lnTo>
                  <a:pt x="50870" y="34820"/>
                </a:lnTo>
                <a:lnTo>
                  <a:pt x="50760" y="34700"/>
                </a:lnTo>
                <a:lnTo>
                  <a:pt x="50350" y="34050"/>
                </a:lnTo>
                <a:lnTo>
                  <a:pt x="50290" y="33990"/>
                </a:lnTo>
                <a:lnTo>
                  <a:pt x="50230" y="33950"/>
                </a:lnTo>
                <a:lnTo>
                  <a:pt x="50150" y="33910"/>
                </a:lnTo>
                <a:lnTo>
                  <a:pt x="50070" y="33890"/>
                </a:lnTo>
                <a:lnTo>
                  <a:pt x="49970" y="33880"/>
                </a:lnTo>
                <a:lnTo>
                  <a:pt x="49890" y="33890"/>
                </a:lnTo>
                <a:lnTo>
                  <a:pt x="49580" y="33990"/>
                </a:lnTo>
                <a:lnTo>
                  <a:pt x="49490" y="33990"/>
                </a:lnTo>
                <a:lnTo>
                  <a:pt x="49420" y="33960"/>
                </a:lnTo>
                <a:lnTo>
                  <a:pt x="49000" y="33620"/>
                </a:lnTo>
                <a:lnTo>
                  <a:pt x="48960" y="33550"/>
                </a:lnTo>
                <a:lnTo>
                  <a:pt x="48920" y="33470"/>
                </a:lnTo>
                <a:lnTo>
                  <a:pt x="48920" y="33310"/>
                </a:lnTo>
                <a:lnTo>
                  <a:pt x="48890" y="33190"/>
                </a:lnTo>
                <a:lnTo>
                  <a:pt x="48810" y="33060"/>
                </a:lnTo>
                <a:lnTo>
                  <a:pt x="48650" y="32960"/>
                </a:lnTo>
                <a:lnTo>
                  <a:pt x="48610" y="32890"/>
                </a:lnTo>
                <a:lnTo>
                  <a:pt x="48590" y="32790"/>
                </a:lnTo>
                <a:lnTo>
                  <a:pt x="48650" y="32510"/>
                </a:lnTo>
                <a:lnTo>
                  <a:pt x="48690" y="32100"/>
                </a:lnTo>
                <a:lnTo>
                  <a:pt x="48690" y="31970"/>
                </a:lnTo>
                <a:lnTo>
                  <a:pt x="48670" y="31820"/>
                </a:lnTo>
                <a:lnTo>
                  <a:pt x="48600" y="31550"/>
                </a:lnTo>
                <a:lnTo>
                  <a:pt x="48570" y="31350"/>
                </a:lnTo>
                <a:lnTo>
                  <a:pt x="48550" y="30990"/>
                </a:lnTo>
                <a:lnTo>
                  <a:pt x="48510" y="30750"/>
                </a:lnTo>
                <a:lnTo>
                  <a:pt x="48390" y="30370"/>
                </a:lnTo>
                <a:lnTo>
                  <a:pt x="48280" y="30240"/>
                </a:lnTo>
                <a:lnTo>
                  <a:pt x="48180" y="30170"/>
                </a:lnTo>
                <a:lnTo>
                  <a:pt x="48100" y="30130"/>
                </a:lnTo>
                <a:lnTo>
                  <a:pt x="48050" y="30060"/>
                </a:lnTo>
                <a:lnTo>
                  <a:pt x="48020" y="29970"/>
                </a:lnTo>
                <a:lnTo>
                  <a:pt x="47920" y="29490"/>
                </a:lnTo>
                <a:lnTo>
                  <a:pt x="47910" y="29380"/>
                </a:lnTo>
                <a:lnTo>
                  <a:pt x="47920" y="29260"/>
                </a:lnTo>
                <a:lnTo>
                  <a:pt x="47990" y="29090"/>
                </a:lnTo>
                <a:lnTo>
                  <a:pt x="48060" y="28990"/>
                </a:lnTo>
                <a:lnTo>
                  <a:pt x="48140" y="28930"/>
                </a:lnTo>
                <a:lnTo>
                  <a:pt x="48200" y="28890"/>
                </a:lnTo>
                <a:lnTo>
                  <a:pt x="48260" y="28840"/>
                </a:lnTo>
                <a:lnTo>
                  <a:pt x="48310" y="28740"/>
                </a:lnTo>
                <a:lnTo>
                  <a:pt x="48340" y="28590"/>
                </a:lnTo>
                <a:lnTo>
                  <a:pt x="48400" y="28150"/>
                </a:lnTo>
                <a:lnTo>
                  <a:pt x="48420" y="28020"/>
                </a:lnTo>
                <a:lnTo>
                  <a:pt x="48450" y="27940"/>
                </a:lnTo>
                <a:lnTo>
                  <a:pt x="48460" y="27850"/>
                </a:lnTo>
                <a:lnTo>
                  <a:pt x="48440" y="27760"/>
                </a:lnTo>
                <a:lnTo>
                  <a:pt x="48350" y="27660"/>
                </a:lnTo>
                <a:lnTo>
                  <a:pt x="47980" y="27560"/>
                </a:lnTo>
                <a:lnTo>
                  <a:pt x="47900" y="27560"/>
                </a:lnTo>
                <a:lnTo>
                  <a:pt x="47830" y="27580"/>
                </a:lnTo>
                <a:lnTo>
                  <a:pt x="47720" y="27690"/>
                </a:lnTo>
                <a:lnTo>
                  <a:pt x="47660" y="27720"/>
                </a:lnTo>
                <a:lnTo>
                  <a:pt x="47580" y="27720"/>
                </a:lnTo>
                <a:lnTo>
                  <a:pt x="47550" y="27640"/>
                </a:lnTo>
                <a:lnTo>
                  <a:pt x="47590" y="27500"/>
                </a:lnTo>
                <a:lnTo>
                  <a:pt x="47780" y="27210"/>
                </a:lnTo>
                <a:lnTo>
                  <a:pt x="47900" y="27080"/>
                </a:lnTo>
                <a:lnTo>
                  <a:pt x="48000" y="27000"/>
                </a:lnTo>
                <a:lnTo>
                  <a:pt x="48090" y="26870"/>
                </a:lnTo>
                <a:lnTo>
                  <a:pt x="48010" y="26520"/>
                </a:lnTo>
                <a:lnTo>
                  <a:pt x="48000" y="26490"/>
                </a:lnTo>
                <a:lnTo>
                  <a:pt x="49120" y="2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av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040" y="30490"/>
                </a:moveTo>
                <a:lnTo>
                  <a:pt x="54140" y="30530"/>
                </a:lnTo>
                <a:lnTo>
                  <a:pt x="54680" y="30620"/>
                </a:lnTo>
                <a:lnTo>
                  <a:pt x="54880" y="30770"/>
                </a:lnTo>
                <a:lnTo>
                  <a:pt x="54980" y="31150"/>
                </a:lnTo>
                <a:lnTo>
                  <a:pt x="55030" y="32180"/>
                </a:lnTo>
                <a:lnTo>
                  <a:pt x="55210" y="32550"/>
                </a:lnTo>
                <a:lnTo>
                  <a:pt x="55480" y="32710"/>
                </a:lnTo>
                <a:lnTo>
                  <a:pt x="56230" y="32820"/>
                </a:lnTo>
                <a:lnTo>
                  <a:pt x="57050" y="32760"/>
                </a:lnTo>
                <a:lnTo>
                  <a:pt x="57300" y="32810"/>
                </a:lnTo>
                <a:lnTo>
                  <a:pt x="58290" y="33550"/>
                </a:lnTo>
                <a:lnTo>
                  <a:pt x="58380" y="33700"/>
                </a:lnTo>
                <a:lnTo>
                  <a:pt x="58400" y="33910"/>
                </a:lnTo>
                <a:lnTo>
                  <a:pt x="58450" y="34110"/>
                </a:lnTo>
                <a:lnTo>
                  <a:pt x="58610" y="34230"/>
                </a:lnTo>
                <a:lnTo>
                  <a:pt x="60080" y="34570"/>
                </a:lnTo>
                <a:lnTo>
                  <a:pt x="60370" y="34510"/>
                </a:lnTo>
                <a:lnTo>
                  <a:pt x="60940" y="34060"/>
                </a:lnTo>
                <a:lnTo>
                  <a:pt x="61280" y="34090"/>
                </a:lnTo>
                <a:lnTo>
                  <a:pt x="61130" y="34290"/>
                </a:lnTo>
                <a:lnTo>
                  <a:pt x="61180" y="34330"/>
                </a:lnTo>
                <a:lnTo>
                  <a:pt x="61310" y="34310"/>
                </a:lnTo>
                <a:lnTo>
                  <a:pt x="61430" y="34340"/>
                </a:lnTo>
                <a:lnTo>
                  <a:pt x="61530" y="34550"/>
                </a:lnTo>
                <a:lnTo>
                  <a:pt x="61560" y="34650"/>
                </a:lnTo>
                <a:lnTo>
                  <a:pt x="61620" y="34660"/>
                </a:lnTo>
                <a:lnTo>
                  <a:pt x="61820" y="34610"/>
                </a:lnTo>
                <a:lnTo>
                  <a:pt x="62490" y="34840"/>
                </a:lnTo>
                <a:lnTo>
                  <a:pt x="62630" y="34830"/>
                </a:lnTo>
                <a:lnTo>
                  <a:pt x="62670" y="34870"/>
                </a:lnTo>
                <a:lnTo>
                  <a:pt x="63490" y="35220"/>
                </a:lnTo>
                <a:lnTo>
                  <a:pt x="63800" y="35270"/>
                </a:lnTo>
                <a:lnTo>
                  <a:pt x="63960" y="35220"/>
                </a:lnTo>
                <a:lnTo>
                  <a:pt x="64050" y="35210"/>
                </a:lnTo>
                <a:lnTo>
                  <a:pt x="65020" y="35510"/>
                </a:lnTo>
                <a:lnTo>
                  <a:pt x="65130" y="35520"/>
                </a:lnTo>
                <a:lnTo>
                  <a:pt x="65230" y="35490"/>
                </a:lnTo>
                <a:lnTo>
                  <a:pt x="65330" y="35390"/>
                </a:lnTo>
                <a:lnTo>
                  <a:pt x="65400" y="35350"/>
                </a:lnTo>
                <a:lnTo>
                  <a:pt x="65480" y="35330"/>
                </a:lnTo>
                <a:lnTo>
                  <a:pt x="65600" y="35340"/>
                </a:lnTo>
                <a:lnTo>
                  <a:pt x="65940" y="35440"/>
                </a:lnTo>
                <a:lnTo>
                  <a:pt x="66060" y="35450"/>
                </a:lnTo>
                <a:lnTo>
                  <a:pt x="66160" y="35420"/>
                </a:lnTo>
                <a:lnTo>
                  <a:pt x="66340" y="35290"/>
                </a:lnTo>
                <a:lnTo>
                  <a:pt x="66410" y="35260"/>
                </a:lnTo>
                <a:lnTo>
                  <a:pt x="66770" y="35210"/>
                </a:lnTo>
                <a:lnTo>
                  <a:pt x="66850" y="35230"/>
                </a:lnTo>
                <a:lnTo>
                  <a:pt x="66890" y="35280"/>
                </a:lnTo>
                <a:lnTo>
                  <a:pt x="66880" y="35400"/>
                </a:lnTo>
                <a:lnTo>
                  <a:pt x="66840" y="35470"/>
                </a:lnTo>
                <a:lnTo>
                  <a:pt x="66800" y="35540"/>
                </a:lnTo>
                <a:lnTo>
                  <a:pt x="66890" y="35680"/>
                </a:lnTo>
                <a:lnTo>
                  <a:pt x="68110" y="36930"/>
                </a:lnTo>
                <a:lnTo>
                  <a:pt x="68390" y="37120"/>
                </a:lnTo>
                <a:lnTo>
                  <a:pt x="68470" y="37150"/>
                </a:lnTo>
                <a:lnTo>
                  <a:pt x="68580" y="37250"/>
                </a:lnTo>
                <a:lnTo>
                  <a:pt x="68700" y="37420"/>
                </a:lnTo>
                <a:lnTo>
                  <a:pt x="69200" y="38320"/>
                </a:lnTo>
                <a:lnTo>
                  <a:pt x="69260" y="38470"/>
                </a:lnTo>
                <a:lnTo>
                  <a:pt x="69360" y="38780"/>
                </a:lnTo>
                <a:lnTo>
                  <a:pt x="69580" y="39000"/>
                </a:lnTo>
                <a:lnTo>
                  <a:pt x="70430" y="39510"/>
                </a:lnTo>
                <a:lnTo>
                  <a:pt x="70150" y="39810"/>
                </a:lnTo>
                <a:lnTo>
                  <a:pt x="70120" y="39900"/>
                </a:lnTo>
                <a:lnTo>
                  <a:pt x="70050" y="39990"/>
                </a:lnTo>
                <a:lnTo>
                  <a:pt x="69960" y="40030"/>
                </a:lnTo>
                <a:lnTo>
                  <a:pt x="69760" y="40000"/>
                </a:lnTo>
                <a:lnTo>
                  <a:pt x="69620" y="40010"/>
                </a:lnTo>
                <a:lnTo>
                  <a:pt x="69480" y="40060"/>
                </a:lnTo>
                <a:lnTo>
                  <a:pt x="69070" y="40300"/>
                </a:lnTo>
                <a:lnTo>
                  <a:pt x="68770" y="40350"/>
                </a:lnTo>
                <a:lnTo>
                  <a:pt x="68620" y="40340"/>
                </a:lnTo>
                <a:lnTo>
                  <a:pt x="68500" y="40310"/>
                </a:lnTo>
                <a:lnTo>
                  <a:pt x="68440" y="40270"/>
                </a:lnTo>
                <a:lnTo>
                  <a:pt x="68330" y="40160"/>
                </a:lnTo>
                <a:lnTo>
                  <a:pt x="68270" y="40120"/>
                </a:lnTo>
                <a:lnTo>
                  <a:pt x="68190" y="40080"/>
                </a:lnTo>
                <a:lnTo>
                  <a:pt x="68110" y="40050"/>
                </a:lnTo>
                <a:lnTo>
                  <a:pt x="68040" y="40050"/>
                </a:lnTo>
                <a:lnTo>
                  <a:pt x="67980" y="40070"/>
                </a:lnTo>
                <a:lnTo>
                  <a:pt x="67970" y="40160"/>
                </a:lnTo>
                <a:lnTo>
                  <a:pt x="67990" y="40240"/>
                </a:lnTo>
                <a:lnTo>
                  <a:pt x="68020" y="40320"/>
                </a:lnTo>
                <a:lnTo>
                  <a:pt x="68030" y="40410"/>
                </a:lnTo>
                <a:lnTo>
                  <a:pt x="68030" y="40490"/>
                </a:lnTo>
                <a:lnTo>
                  <a:pt x="67990" y="40550"/>
                </a:lnTo>
                <a:lnTo>
                  <a:pt x="67940" y="40600"/>
                </a:lnTo>
                <a:lnTo>
                  <a:pt x="67850" y="40620"/>
                </a:lnTo>
                <a:lnTo>
                  <a:pt x="67770" y="40620"/>
                </a:lnTo>
                <a:lnTo>
                  <a:pt x="67570" y="40520"/>
                </a:lnTo>
                <a:lnTo>
                  <a:pt x="67510" y="40520"/>
                </a:lnTo>
                <a:lnTo>
                  <a:pt x="67500" y="40600"/>
                </a:lnTo>
                <a:lnTo>
                  <a:pt x="67520" y="40690"/>
                </a:lnTo>
                <a:lnTo>
                  <a:pt x="67550" y="40780"/>
                </a:lnTo>
                <a:lnTo>
                  <a:pt x="67710" y="41150"/>
                </a:lnTo>
                <a:lnTo>
                  <a:pt x="67800" y="41270"/>
                </a:lnTo>
                <a:lnTo>
                  <a:pt x="68190" y="41730"/>
                </a:lnTo>
                <a:lnTo>
                  <a:pt x="68220" y="41800"/>
                </a:lnTo>
                <a:lnTo>
                  <a:pt x="68240" y="41870"/>
                </a:lnTo>
                <a:lnTo>
                  <a:pt x="68240" y="41960"/>
                </a:lnTo>
                <a:lnTo>
                  <a:pt x="68200" y="42040"/>
                </a:lnTo>
                <a:lnTo>
                  <a:pt x="68120" y="42120"/>
                </a:lnTo>
                <a:lnTo>
                  <a:pt x="68000" y="42200"/>
                </a:lnTo>
                <a:lnTo>
                  <a:pt x="67950" y="42300"/>
                </a:lnTo>
                <a:lnTo>
                  <a:pt x="67870" y="42410"/>
                </a:lnTo>
                <a:lnTo>
                  <a:pt x="67750" y="42520"/>
                </a:lnTo>
                <a:lnTo>
                  <a:pt x="67340" y="42740"/>
                </a:lnTo>
                <a:lnTo>
                  <a:pt x="67010" y="42780"/>
                </a:lnTo>
                <a:lnTo>
                  <a:pt x="66040" y="42580"/>
                </a:lnTo>
                <a:lnTo>
                  <a:pt x="65490" y="42310"/>
                </a:lnTo>
                <a:lnTo>
                  <a:pt x="65290" y="42250"/>
                </a:lnTo>
                <a:lnTo>
                  <a:pt x="65180" y="42200"/>
                </a:lnTo>
                <a:lnTo>
                  <a:pt x="65080" y="42170"/>
                </a:lnTo>
                <a:lnTo>
                  <a:pt x="64990" y="42170"/>
                </a:lnTo>
                <a:lnTo>
                  <a:pt x="64720" y="42360"/>
                </a:lnTo>
                <a:lnTo>
                  <a:pt x="64530" y="42460"/>
                </a:lnTo>
                <a:lnTo>
                  <a:pt x="64340" y="42510"/>
                </a:lnTo>
                <a:lnTo>
                  <a:pt x="64240" y="42580"/>
                </a:lnTo>
                <a:lnTo>
                  <a:pt x="64160" y="42650"/>
                </a:lnTo>
                <a:lnTo>
                  <a:pt x="64020" y="42690"/>
                </a:lnTo>
                <a:lnTo>
                  <a:pt x="63830" y="42650"/>
                </a:lnTo>
                <a:lnTo>
                  <a:pt x="63450" y="42450"/>
                </a:lnTo>
                <a:lnTo>
                  <a:pt x="63300" y="42330"/>
                </a:lnTo>
                <a:lnTo>
                  <a:pt x="63210" y="42240"/>
                </a:lnTo>
                <a:lnTo>
                  <a:pt x="63160" y="42140"/>
                </a:lnTo>
                <a:lnTo>
                  <a:pt x="63080" y="42020"/>
                </a:lnTo>
                <a:lnTo>
                  <a:pt x="62890" y="41990"/>
                </a:lnTo>
                <a:lnTo>
                  <a:pt x="62330" y="42270"/>
                </a:lnTo>
                <a:lnTo>
                  <a:pt x="61640" y="42650"/>
                </a:lnTo>
                <a:lnTo>
                  <a:pt x="60890" y="42000"/>
                </a:lnTo>
                <a:lnTo>
                  <a:pt x="60710" y="41740"/>
                </a:lnTo>
                <a:lnTo>
                  <a:pt x="60690" y="41650"/>
                </a:lnTo>
                <a:lnTo>
                  <a:pt x="60690" y="41550"/>
                </a:lnTo>
                <a:lnTo>
                  <a:pt x="60660" y="41420"/>
                </a:lnTo>
                <a:lnTo>
                  <a:pt x="60610" y="41260"/>
                </a:lnTo>
                <a:lnTo>
                  <a:pt x="60480" y="40990"/>
                </a:lnTo>
                <a:lnTo>
                  <a:pt x="60390" y="40870"/>
                </a:lnTo>
                <a:lnTo>
                  <a:pt x="60300" y="40790"/>
                </a:lnTo>
                <a:lnTo>
                  <a:pt x="60020" y="40730"/>
                </a:lnTo>
                <a:lnTo>
                  <a:pt x="59840" y="40730"/>
                </a:lnTo>
                <a:lnTo>
                  <a:pt x="59760" y="40740"/>
                </a:lnTo>
                <a:lnTo>
                  <a:pt x="59440" y="40850"/>
                </a:lnTo>
                <a:lnTo>
                  <a:pt x="59340" y="40860"/>
                </a:lnTo>
                <a:lnTo>
                  <a:pt x="59240" y="40850"/>
                </a:lnTo>
                <a:lnTo>
                  <a:pt x="59190" y="40790"/>
                </a:lnTo>
                <a:lnTo>
                  <a:pt x="59190" y="40720"/>
                </a:lnTo>
                <a:lnTo>
                  <a:pt x="59210" y="40640"/>
                </a:lnTo>
                <a:lnTo>
                  <a:pt x="59280" y="40490"/>
                </a:lnTo>
                <a:lnTo>
                  <a:pt x="59310" y="40420"/>
                </a:lnTo>
                <a:lnTo>
                  <a:pt x="59360" y="40350"/>
                </a:lnTo>
                <a:lnTo>
                  <a:pt x="59420" y="40320"/>
                </a:lnTo>
                <a:lnTo>
                  <a:pt x="59500" y="40300"/>
                </a:lnTo>
                <a:lnTo>
                  <a:pt x="59560" y="40270"/>
                </a:lnTo>
                <a:lnTo>
                  <a:pt x="59570" y="40200"/>
                </a:lnTo>
                <a:lnTo>
                  <a:pt x="59560" y="40100"/>
                </a:lnTo>
                <a:lnTo>
                  <a:pt x="59520" y="39980"/>
                </a:lnTo>
                <a:lnTo>
                  <a:pt x="59430" y="39810"/>
                </a:lnTo>
                <a:lnTo>
                  <a:pt x="59340" y="39740"/>
                </a:lnTo>
                <a:lnTo>
                  <a:pt x="59140" y="39690"/>
                </a:lnTo>
                <a:lnTo>
                  <a:pt x="59050" y="39600"/>
                </a:lnTo>
                <a:lnTo>
                  <a:pt x="59000" y="39510"/>
                </a:lnTo>
                <a:lnTo>
                  <a:pt x="58750" y="39060"/>
                </a:lnTo>
                <a:lnTo>
                  <a:pt x="58830" y="38670"/>
                </a:lnTo>
                <a:lnTo>
                  <a:pt x="59020" y="38270"/>
                </a:lnTo>
                <a:lnTo>
                  <a:pt x="59060" y="38130"/>
                </a:lnTo>
                <a:lnTo>
                  <a:pt x="59070" y="38020"/>
                </a:lnTo>
                <a:lnTo>
                  <a:pt x="59050" y="37940"/>
                </a:lnTo>
                <a:lnTo>
                  <a:pt x="59000" y="37810"/>
                </a:lnTo>
                <a:lnTo>
                  <a:pt x="58990" y="37750"/>
                </a:lnTo>
                <a:lnTo>
                  <a:pt x="58970" y="37320"/>
                </a:lnTo>
                <a:lnTo>
                  <a:pt x="58950" y="37210"/>
                </a:lnTo>
                <a:lnTo>
                  <a:pt x="58920" y="37120"/>
                </a:lnTo>
                <a:lnTo>
                  <a:pt x="58880" y="37040"/>
                </a:lnTo>
                <a:lnTo>
                  <a:pt x="58810" y="36960"/>
                </a:lnTo>
                <a:lnTo>
                  <a:pt x="58740" y="36920"/>
                </a:lnTo>
                <a:lnTo>
                  <a:pt x="58670" y="36920"/>
                </a:lnTo>
                <a:lnTo>
                  <a:pt x="58590" y="36910"/>
                </a:lnTo>
                <a:lnTo>
                  <a:pt x="58500" y="36870"/>
                </a:lnTo>
                <a:lnTo>
                  <a:pt x="58250" y="36500"/>
                </a:lnTo>
                <a:lnTo>
                  <a:pt x="57880" y="36160"/>
                </a:lnTo>
                <a:lnTo>
                  <a:pt x="57690" y="36020"/>
                </a:lnTo>
                <a:lnTo>
                  <a:pt x="57420" y="35700"/>
                </a:lnTo>
                <a:lnTo>
                  <a:pt x="56810" y="35120"/>
                </a:lnTo>
                <a:lnTo>
                  <a:pt x="56700" y="35060"/>
                </a:lnTo>
                <a:lnTo>
                  <a:pt x="56540" y="35030"/>
                </a:lnTo>
                <a:lnTo>
                  <a:pt x="56430" y="35000"/>
                </a:lnTo>
                <a:lnTo>
                  <a:pt x="56190" y="34840"/>
                </a:lnTo>
                <a:lnTo>
                  <a:pt x="56110" y="34820"/>
                </a:lnTo>
                <a:lnTo>
                  <a:pt x="56020" y="34820"/>
                </a:lnTo>
                <a:lnTo>
                  <a:pt x="55960" y="34850"/>
                </a:lnTo>
                <a:lnTo>
                  <a:pt x="55920" y="34920"/>
                </a:lnTo>
                <a:lnTo>
                  <a:pt x="55890" y="35000"/>
                </a:lnTo>
                <a:lnTo>
                  <a:pt x="55870" y="35080"/>
                </a:lnTo>
                <a:lnTo>
                  <a:pt x="55810" y="35110"/>
                </a:lnTo>
                <a:lnTo>
                  <a:pt x="55690" y="35070"/>
                </a:lnTo>
                <a:lnTo>
                  <a:pt x="54110" y="33500"/>
                </a:lnTo>
                <a:lnTo>
                  <a:pt x="53930" y="33360"/>
                </a:lnTo>
                <a:lnTo>
                  <a:pt x="53620" y="33300"/>
                </a:lnTo>
                <a:lnTo>
                  <a:pt x="53510" y="33250"/>
                </a:lnTo>
                <a:lnTo>
                  <a:pt x="53280" y="33080"/>
                </a:lnTo>
                <a:lnTo>
                  <a:pt x="53220" y="33050"/>
                </a:lnTo>
                <a:lnTo>
                  <a:pt x="53140" y="33050"/>
                </a:lnTo>
                <a:lnTo>
                  <a:pt x="52870" y="33100"/>
                </a:lnTo>
                <a:lnTo>
                  <a:pt x="52760" y="33090"/>
                </a:lnTo>
                <a:lnTo>
                  <a:pt x="52710" y="33060"/>
                </a:lnTo>
                <a:lnTo>
                  <a:pt x="52690" y="33000"/>
                </a:lnTo>
                <a:lnTo>
                  <a:pt x="52720" y="32930"/>
                </a:lnTo>
                <a:lnTo>
                  <a:pt x="52770" y="32830"/>
                </a:lnTo>
                <a:lnTo>
                  <a:pt x="52830" y="32760"/>
                </a:lnTo>
                <a:lnTo>
                  <a:pt x="52860" y="32680"/>
                </a:lnTo>
                <a:lnTo>
                  <a:pt x="52870" y="32600"/>
                </a:lnTo>
                <a:lnTo>
                  <a:pt x="52840" y="32480"/>
                </a:lnTo>
                <a:lnTo>
                  <a:pt x="52590" y="31970"/>
                </a:lnTo>
                <a:lnTo>
                  <a:pt x="52570" y="31860"/>
                </a:lnTo>
                <a:lnTo>
                  <a:pt x="52590" y="31780"/>
                </a:lnTo>
                <a:lnTo>
                  <a:pt x="52630" y="31710"/>
                </a:lnTo>
                <a:lnTo>
                  <a:pt x="52680" y="31660"/>
                </a:lnTo>
                <a:lnTo>
                  <a:pt x="52750" y="31610"/>
                </a:lnTo>
                <a:lnTo>
                  <a:pt x="52820" y="31590"/>
                </a:lnTo>
                <a:lnTo>
                  <a:pt x="52900" y="31590"/>
                </a:lnTo>
                <a:lnTo>
                  <a:pt x="52970" y="31620"/>
                </a:lnTo>
                <a:lnTo>
                  <a:pt x="53060" y="31630"/>
                </a:lnTo>
                <a:lnTo>
                  <a:pt x="53130" y="31620"/>
                </a:lnTo>
                <a:lnTo>
                  <a:pt x="53200" y="31590"/>
                </a:lnTo>
                <a:lnTo>
                  <a:pt x="53250" y="31550"/>
                </a:lnTo>
                <a:lnTo>
                  <a:pt x="53480" y="31320"/>
                </a:lnTo>
                <a:lnTo>
                  <a:pt x="53520" y="31250"/>
                </a:lnTo>
                <a:lnTo>
                  <a:pt x="53560" y="31180"/>
                </a:lnTo>
                <a:lnTo>
                  <a:pt x="53590" y="31100"/>
                </a:lnTo>
                <a:lnTo>
                  <a:pt x="53610" y="31010"/>
                </a:lnTo>
                <a:lnTo>
                  <a:pt x="53640" y="30950"/>
                </a:lnTo>
                <a:lnTo>
                  <a:pt x="53670" y="30900"/>
                </a:lnTo>
                <a:lnTo>
                  <a:pt x="53840" y="30760"/>
                </a:lnTo>
                <a:lnTo>
                  <a:pt x="53960" y="30610"/>
                </a:lnTo>
                <a:lnTo>
                  <a:pt x="54040" y="3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onagh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630" y="34830"/>
                </a:moveTo>
                <a:lnTo>
                  <a:pt x="62710" y="34820"/>
                </a:lnTo>
                <a:lnTo>
                  <a:pt x="62400" y="34160"/>
                </a:lnTo>
                <a:lnTo>
                  <a:pt x="62400" y="34000"/>
                </a:lnTo>
                <a:lnTo>
                  <a:pt x="62500" y="33880"/>
                </a:lnTo>
                <a:lnTo>
                  <a:pt x="62920" y="33630"/>
                </a:lnTo>
                <a:lnTo>
                  <a:pt x="62960" y="33690"/>
                </a:lnTo>
                <a:lnTo>
                  <a:pt x="62920" y="33860"/>
                </a:lnTo>
                <a:lnTo>
                  <a:pt x="62900" y="34070"/>
                </a:lnTo>
                <a:lnTo>
                  <a:pt x="62910" y="34340"/>
                </a:lnTo>
                <a:lnTo>
                  <a:pt x="62890" y="34550"/>
                </a:lnTo>
                <a:lnTo>
                  <a:pt x="62940" y="34650"/>
                </a:lnTo>
                <a:lnTo>
                  <a:pt x="63130" y="34550"/>
                </a:lnTo>
                <a:lnTo>
                  <a:pt x="63260" y="34410"/>
                </a:lnTo>
                <a:lnTo>
                  <a:pt x="63360" y="34200"/>
                </a:lnTo>
                <a:lnTo>
                  <a:pt x="63390" y="33960"/>
                </a:lnTo>
                <a:lnTo>
                  <a:pt x="63330" y="33730"/>
                </a:lnTo>
                <a:lnTo>
                  <a:pt x="63600" y="33590"/>
                </a:lnTo>
                <a:lnTo>
                  <a:pt x="63580" y="33470"/>
                </a:lnTo>
                <a:lnTo>
                  <a:pt x="63460" y="33360"/>
                </a:lnTo>
                <a:lnTo>
                  <a:pt x="63390" y="33260"/>
                </a:lnTo>
                <a:lnTo>
                  <a:pt x="63470" y="33030"/>
                </a:lnTo>
                <a:lnTo>
                  <a:pt x="63550" y="32880"/>
                </a:lnTo>
                <a:lnTo>
                  <a:pt x="63670" y="32760"/>
                </a:lnTo>
                <a:lnTo>
                  <a:pt x="63820" y="32640"/>
                </a:lnTo>
                <a:lnTo>
                  <a:pt x="64580" y="32440"/>
                </a:lnTo>
                <a:lnTo>
                  <a:pt x="64870" y="32250"/>
                </a:lnTo>
                <a:lnTo>
                  <a:pt x="64780" y="31860"/>
                </a:lnTo>
                <a:lnTo>
                  <a:pt x="64970" y="31590"/>
                </a:lnTo>
                <a:lnTo>
                  <a:pt x="64480" y="31180"/>
                </a:lnTo>
                <a:lnTo>
                  <a:pt x="64570" y="30850"/>
                </a:lnTo>
                <a:lnTo>
                  <a:pt x="64110" y="30620"/>
                </a:lnTo>
                <a:lnTo>
                  <a:pt x="64070" y="30370"/>
                </a:lnTo>
                <a:lnTo>
                  <a:pt x="64140" y="30350"/>
                </a:lnTo>
                <a:lnTo>
                  <a:pt x="64240" y="30380"/>
                </a:lnTo>
                <a:lnTo>
                  <a:pt x="64320" y="30290"/>
                </a:lnTo>
                <a:lnTo>
                  <a:pt x="64330" y="30290"/>
                </a:lnTo>
                <a:lnTo>
                  <a:pt x="64440" y="30070"/>
                </a:lnTo>
                <a:lnTo>
                  <a:pt x="64440" y="30060"/>
                </a:lnTo>
                <a:lnTo>
                  <a:pt x="64400" y="30020"/>
                </a:lnTo>
                <a:lnTo>
                  <a:pt x="64350" y="29900"/>
                </a:lnTo>
                <a:lnTo>
                  <a:pt x="64310" y="29760"/>
                </a:lnTo>
                <a:lnTo>
                  <a:pt x="64330" y="29650"/>
                </a:lnTo>
                <a:lnTo>
                  <a:pt x="64370" y="29620"/>
                </a:lnTo>
                <a:lnTo>
                  <a:pt x="64430" y="29590"/>
                </a:lnTo>
                <a:lnTo>
                  <a:pt x="64670" y="29640"/>
                </a:lnTo>
                <a:lnTo>
                  <a:pt x="64780" y="29640"/>
                </a:lnTo>
                <a:lnTo>
                  <a:pt x="65230" y="29290"/>
                </a:lnTo>
                <a:lnTo>
                  <a:pt x="65900" y="28230"/>
                </a:lnTo>
                <a:lnTo>
                  <a:pt x="66300" y="27840"/>
                </a:lnTo>
                <a:lnTo>
                  <a:pt x="66730" y="27800"/>
                </a:lnTo>
                <a:lnTo>
                  <a:pt x="67200" y="28030"/>
                </a:lnTo>
                <a:lnTo>
                  <a:pt x="68050" y="28750"/>
                </a:lnTo>
                <a:lnTo>
                  <a:pt x="68140" y="28910"/>
                </a:lnTo>
                <a:lnTo>
                  <a:pt x="68270" y="29310"/>
                </a:lnTo>
                <a:lnTo>
                  <a:pt x="68380" y="29380"/>
                </a:lnTo>
                <a:lnTo>
                  <a:pt x="68540" y="29390"/>
                </a:lnTo>
                <a:lnTo>
                  <a:pt x="68630" y="29480"/>
                </a:lnTo>
                <a:lnTo>
                  <a:pt x="68760" y="29850"/>
                </a:lnTo>
                <a:lnTo>
                  <a:pt x="68920" y="30290"/>
                </a:lnTo>
                <a:lnTo>
                  <a:pt x="68950" y="30630"/>
                </a:lnTo>
                <a:lnTo>
                  <a:pt x="68840" y="30870"/>
                </a:lnTo>
                <a:lnTo>
                  <a:pt x="68600" y="31000"/>
                </a:lnTo>
                <a:lnTo>
                  <a:pt x="69080" y="31250"/>
                </a:lnTo>
                <a:lnTo>
                  <a:pt x="69210" y="31390"/>
                </a:lnTo>
                <a:lnTo>
                  <a:pt x="69270" y="31590"/>
                </a:lnTo>
                <a:lnTo>
                  <a:pt x="69320" y="31820"/>
                </a:lnTo>
                <a:lnTo>
                  <a:pt x="69400" y="32060"/>
                </a:lnTo>
                <a:lnTo>
                  <a:pt x="69620" y="32430"/>
                </a:lnTo>
                <a:lnTo>
                  <a:pt x="69890" y="32750"/>
                </a:lnTo>
                <a:lnTo>
                  <a:pt x="70180" y="33000"/>
                </a:lnTo>
                <a:lnTo>
                  <a:pt x="70480" y="33190"/>
                </a:lnTo>
                <a:lnTo>
                  <a:pt x="70650" y="33200"/>
                </a:lnTo>
                <a:lnTo>
                  <a:pt x="70760" y="33080"/>
                </a:lnTo>
                <a:lnTo>
                  <a:pt x="70860" y="32930"/>
                </a:lnTo>
                <a:lnTo>
                  <a:pt x="71010" y="32840"/>
                </a:lnTo>
                <a:lnTo>
                  <a:pt x="71170" y="32860"/>
                </a:lnTo>
                <a:lnTo>
                  <a:pt x="71320" y="32950"/>
                </a:lnTo>
                <a:lnTo>
                  <a:pt x="71610" y="33200"/>
                </a:lnTo>
                <a:lnTo>
                  <a:pt x="71810" y="33430"/>
                </a:lnTo>
                <a:lnTo>
                  <a:pt x="71920" y="33570"/>
                </a:lnTo>
                <a:lnTo>
                  <a:pt x="72000" y="33990"/>
                </a:lnTo>
                <a:lnTo>
                  <a:pt x="71870" y="34410"/>
                </a:lnTo>
                <a:lnTo>
                  <a:pt x="71560" y="34810"/>
                </a:lnTo>
                <a:lnTo>
                  <a:pt x="71700" y="35080"/>
                </a:lnTo>
                <a:lnTo>
                  <a:pt x="71690" y="35350"/>
                </a:lnTo>
                <a:lnTo>
                  <a:pt x="71470" y="35900"/>
                </a:lnTo>
                <a:lnTo>
                  <a:pt x="71680" y="36070"/>
                </a:lnTo>
                <a:lnTo>
                  <a:pt x="72050" y="36520"/>
                </a:lnTo>
                <a:lnTo>
                  <a:pt x="72250" y="36630"/>
                </a:lnTo>
                <a:lnTo>
                  <a:pt x="72320" y="36580"/>
                </a:lnTo>
                <a:lnTo>
                  <a:pt x="72400" y="36460"/>
                </a:lnTo>
                <a:lnTo>
                  <a:pt x="72770" y="36550"/>
                </a:lnTo>
                <a:lnTo>
                  <a:pt x="72880" y="36620"/>
                </a:lnTo>
                <a:lnTo>
                  <a:pt x="72940" y="36680"/>
                </a:lnTo>
                <a:lnTo>
                  <a:pt x="72980" y="36750"/>
                </a:lnTo>
                <a:lnTo>
                  <a:pt x="73010" y="36820"/>
                </a:lnTo>
                <a:lnTo>
                  <a:pt x="73100" y="37140"/>
                </a:lnTo>
                <a:lnTo>
                  <a:pt x="73120" y="37230"/>
                </a:lnTo>
                <a:lnTo>
                  <a:pt x="73110" y="37410"/>
                </a:lnTo>
                <a:lnTo>
                  <a:pt x="73100" y="37470"/>
                </a:lnTo>
                <a:lnTo>
                  <a:pt x="73100" y="37510"/>
                </a:lnTo>
                <a:lnTo>
                  <a:pt x="73100" y="37540"/>
                </a:lnTo>
                <a:lnTo>
                  <a:pt x="73140" y="37680"/>
                </a:lnTo>
                <a:lnTo>
                  <a:pt x="73150" y="37780"/>
                </a:lnTo>
                <a:lnTo>
                  <a:pt x="73120" y="37900"/>
                </a:lnTo>
                <a:lnTo>
                  <a:pt x="73040" y="38050"/>
                </a:lnTo>
                <a:lnTo>
                  <a:pt x="72890" y="38120"/>
                </a:lnTo>
                <a:lnTo>
                  <a:pt x="72790" y="38120"/>
                </a:lnTo>
                <a:lnTo>
                  <a:pt x="72720" y="38080"/>
                </a:lnTo>
                <a:lnTo>
                  <a:pt x="72600" y="37980"/>
                </a:lnTo>
                <a:lnTo>
                  <a:pt x="72530" y="37950"/>
                </a:lnTo>
                <a:lnTo>
                  <a:pt x="72450" y="37930"/>
                </a:lnTo>
                <a:lnTo>
                  <a:pt x="72340" y="37980"/>
                </a:lnTo>
                <a:lnTo>
                  <a:pt x="72220" y="38070"/>
                </a:lnTo>
                <a:lnTo>
                  <a:pt x="72040" y="38310"/>
                </a:lnTo>
                <a:lnTo>
                  <a:pt x="71960" y="38460"/>
                </a:lnTo>
                <a:lnTo>
                  <a:pt x="71940" y="38640"/>
                </a:lnTo>
                <a:lnTo>
                  <a:pt x="71940" y="38750"/>
                </a:lnTo>
                <a:lnTo>
                  <a:pt x="71950" y="38850"/>
                </a:lnTo>
                <a:lnTo>
                  <a:pt x="71990" y="38940"/>
                </a:lnTo>
                <a:lnTo>
                  <a:pt x="72060" y="39030"/>
                </a:lnTo>
                <a:lnTo>
                  <a:pt x="72060" y="39170"/>
                </a:lnTo>
                <a:lnTo>
                  <a:pt x="72020" y="39270"/>
                </a:lnTo>
                <a:lnTo>
                  <a:pt x="71310" y="39720"/>
                </a:lnTo>
                <a:lnTo>
                  <a:pt x="70740" y="39450"/>
                </a:lnTo>
                <a:lnTo>
                  <a:pt x="70430" y="39510"/>
                </a:lnTo>
                <a:lnTo>
                  <a:pt x="69580" y="39000"/>
                </a:lnTo>
                <a:lnTo>
                  <a:pt x="69360" y="38780"/>
                </a:lnTo>
                <a:lnTo>
                  <a:pt x="69260" y="38470"/>
                </a:lnTo>
                <a:lnTo>
                  <a:pt x="69200" y="38320"/>
                </a:lnTo>
                <a:lnTo>
                  <a:pt x="68700" y="37420"/>
                </a:lnTo>
                <a:lnTo>
                  <a:pt x="68580" y="37250"/>
                </a:lnTo>
                <a:lnTo>
                  <a:pt x="68470" y="37150"/>
                </a:lnTo>
                <a:lnTo>
                  <a:pt x="68390" y="37120"/>
                </a:lnTo>
                <a:lnTo>
                  <a:pt x="68110" y="36930"/>
                </a:lnTo>
                <a:lnTo>
                  <a:pt x="66890" y="35680"/>
                </a:lnTo>
                <a:lnTo>
                  <a:pt x="66800" y="35540"/>
                </a:lnTo>
                <a:lnTo>
                  <a:pt x="66840" y="35470"/>
                </a:lnTo>
                <a:lnTo>
                  <a:pt x="66880" y="35400"/>
                </a:lnTo>
                <a:lnTo>
                  <a:pt x="66890" y="35280"/>
                </a:lnTo>
                <a:lnTo>
                  <a:pt x="66850" y="35230"/>
                </a:lnTo>
                <a:lnTo>
                  <a:pt x="66770" y="35210"/>
                </a:lnTo>
                <a:lnTo>
                  <a:pt x="66410" y="35260"/>
                </a:lnTo>
                <a:lnTo>
                  <a:pt x="66340" y="35290"/>
                </a:lnTo>
                <a:lnTo>
                  <a:pt x="66160" y="35420"/>
                </a:lnTo>
                <a:lnTo>
                  <a:pt x="66060" y="35450"/>
                </a:lnTo>
                <a:lnTo>
                  <a:pt x="65940" y="35440"/>
                </a:lnTo>
                <a:lnTo>
                  <a:pt x="65600" y="35340"/>
                </a:lnTo>
                <a:lnTo>
                  <a:pt x="65480" y="35330"/>
                </a:lnTo>
                <a:lnTo>
                  <a:pt x="65400" y="35350"/>
                </a:lnTo>
                <a:lnTo>
                  <a:pt x="65330" y="35390"/>
                </a:lnTo>
                <a:lnTo>
                  <a:pt x="65230" y="35490"/>
                </a:lnTo>
                <a:lnTo>
                  <a:pt x="65130" y="35520"/>
                </a:lnTo>
                <a:lnTo>
                  <a:pt x="65020" y="35510"/>
                </a:lnTo>
                <a:lnTo>
                  <a:pt x="64050" y="35210"/>
                </a:lnTo>
                <a:lnTo>
                  <a:pt x="63960" y="35220"/>
                </a:lnTo>
                <a:lnTo>
                  <a:pt x="63800" y="35270"/>
                </a:lnTo>
                <a:lnTo>
                  <a:pt x="63490" y="35220"/>
                </a:lnTo>
                <a:lnTo>
                  <a:pt x="62670" y="34870"/>
                </a:lnTo>
                <a:lnTo>
                  <a:pt x="62630" y="34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Lou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310" y="39720"/>
                </a:moveTo>
                <a:lnTo>
                  <a:pt x="72020" y="39270"/>
                </a:lnTo>
                <a:lnTo>
                  <a:pt x="72060" y="39170"/>
                </a:lnTo>
                <a:lnTo>
                  <a:pt x="72060" y="39030"/>
                </a:lnTo>
                <a:lnTo>
                  <a:pt x="71990" y="38940"/>
                </a:lnTo>
                <a:lnTo>
                  <a:pt x="71950" y="38850"/>
                </a:lnTo>
                <a:lnTo>
                  <a:pt x="71940" y="38750"/>
                </a:lnTo>
                <a:lnTo>
                  <a:pt x="71940" y="38640"/>
                </a:lnTo>
                <a:lnTo>
                  <a:pt x="71960" y="38460"/>
                </a:lnTo>
                <a:lnTo>
                  <a:pt x="72040" y="38310"/>
                </a:lnTo>
                <a:lnTo>
                  <a:pt x="72220" y="38070"/>
                </a:lnTo>
                <a:lnTo>
                  <a:pt x="72340" y="37980"/>
                </a:lnTo>
                <a:lnTo>
                  <a:pt x="72450" y="37930"/>
                </a:lnTo>
                <a:lnTo>
                  <a:pt x="72530" y="37950"/>
                </a:lnTo>
                <a:lnTo>
                  <a:pt x="72600" y="37980"/>
                </a:lnTo>
                <a:lnTo>
                  <a:pt x="72720" y="38080"/>
                </a:lnTo>
                <a:lnTo>
                  <a:pt x="72790" y="38120"/>
                </a:lnTo>
                <a:lnTo>
                  <a:pt x="72890" y="38120"/>
                </a:lnTo>
                <a:lnTo>
                  <a:pt x="73040" y="38050"/>
                </a:lnTo>
                <a:lnTo>
                  <a:pt x="73120" y="37900"/>
                </a:lnTo>
                <a:lnTo>
                  <a:pt x="73150" y="37780"/>
                </a:lnTo>
                <a:lnTo>
                  <a:pt x="73140" y="37680"/>
                </a:lnTo>
                <a:lnTo>
                  <a:pt x="73100" y="37540"/>
                </a:lnTo>
                <a:lnTo>
                  <a:pt x="73100" y="37510"/>
                </a:lnTo>
                <a:lnTo>
                  <a:pt x="73100" y="37470"/>
                </a:lnTo>
                <a:lnTo>
                  <a:pt x="73110" y="37410"/>
                </a:lnTo>
                <a:lnTo>
                  <a:pt x="73120" y="37230"/>
                </a:lnTo>
                <a:lnTo>
                  <a:pt x="73100" y="37140"/>
                </a:lnTo>
                <a:lnTo>
                  <a:pt x="73010" y="36820"/>
                </a:lnTo>
                <a:lnTo>
                  <a:pt x="72980" y="36750"/>
                </a:lnTo>
                <a:lnTo>
                  <a:pt x="72940" y="36680"/>
                </a:lnTo>
                <a:lnTo>
                  <a:pt x="72880" y="36620"/>
                </a:lnTo>
                <a:lnTo>
                  <a:pt x="72770" y="36550"/>
                </a:lnTo>
                <a:lnTo>
                  <a:pt x="72400" y="36460"/>
                </a:lnTo>
                <a:lnTo>
                  <a:pt x="72470" y="36360"/>
                </a:lnTo>
                <a:lnTo>
                  <a:pt x="72540" y="36280"/>
                </a:lnTo>
                <a:lnTo>
                  <a:pt x="72650" y="36250"/>
                </a:lnTo>
                <a:lnTo>
                  <a:pt x="72860" y="36340"/>
                </a:lnTo>
                <a:lnTo>
                  <a:pt x="72970" y="36360"/>
                </a:lnTo>
                <a:lnTo>
                  <a:pt x="74140" y="35920"/>
                </a:lnTo>
                <a:lnTo>
                  <a:pt x="74520" y="35900"/>
                </a:lnTo>
                <a:lnTo>
                  <a:pt x="74530" y="35940"/>
                </a:lnTo>
                <a:lnTo>
                  <a:pt x="74580" y="36040"/>
                </a:lnTo>
                <a:lnTo>
                  <a:pt x="74670" y="36140"/>
                </a:lnTo>
                <a:lnTo>
                  <a:pt x="74750" y="36210"/>
                </a:lnTo>
                <a:lnTo>
                  <a:pt x="74850" y="36210"/>
                </a:lnTo>
                <a:lnTo>
                  <a:pt x="75200" y="36080"/>
                </a:lnTo>
                <a:lnTo>
                  <a:pt x="75530" y="36020"/>
                </a:lnTo>
                <a:lnTo>
                  <a:pt x="75610" y="35940"/>
                </a:lnTo>
                <a:lnTo>
                  <a:pt x="75670" y="35740"/>
                </a:lnTo>
                <a:lnTo>
                  <a:pt x="75660" y="35550"/>
                </a:lnTo>
                <a:lnTo>
                  <a:pt x="75640" y="35370"/>
                </a:lnTo>
                <a:lnTo>
                  <a:pt x="75660" y="35220"/>
                </a:lnTo>
                <a:lnTo>
                  <a:pt x="75840" y="34910"/>
                </a:lnTo>
                <a:lnTo>
                  <a:pt x="75950" y="34930"/>
                </a:lnTo>
                <a:lnTo>
                  <a:pt x="76060" y="35090"/>
                </a:lnTo>
                <a:lnTo>
                  <a:pt x="76220" y="35210"/>
                </a:lnTo>
                <a:lnTo>
                  <a:pt x="76400" y="35170"/>
                </a:lnTo>
                <a:lnTo>
                  <a:pt x="76600" y="35070"/>
                </a:lnTo>
                <a:lnTo>
                  <a:pt x="76800" y="35040"/>
                </a:lnTo>
                <a:lnTo>
                  <a:pt x="77010" y="35210"/>
                </a:lnTo>
                <a:lnTo>
                  <a:pt x="77870" y="36060"/>
                </a:lnTo>
                <a:lnTo>
                  <a:pt x="78080" y="36170"/>
                </a:lnTo>
                <a:lnTo>
                  <a:pt x="78180" y="36240"/>
                </a:lnTo>
                <a:lnTo>
                  <a:pt x="78380" y="36570"/>
                </a:lnTo>
                <a:lnTo>
                  <a:pt x="78460" y="36650"/>
                </a:lnTo>
                <a:lnTo>
                  <a:pt x="78760" y="36680"/>
                </a:lnTo>
                <a:lnTo>
                  <a:pt x="78870" y="36720"/>
                </a:lnTo>
                <a:lnTo>
                  <a:pt x="78980" y="36790"/>
                </a:lnTo>
                <a:lnTo>
                  <a:pt x="79240" y="37180"/>
                </a:lnTo>
                <a:lnTo>
                  <a:pt x="79190" y="37470"/>
                </a:lnTo>
                <a:lnTo>
                  <a:pt x="78740" y="38010"/>
                </a:lnTo>
                <a:lnTo>
                  <a:pt x="78510" y="38100"/>
                </a:lnTo>
                <a:lnTo>
                  <a:pt x="78160" y="37970"/>
                </a:lnTo>
                <a:lnTo>
                  <a:pt x="77840" y="37770"/>
                </a:lnTo>
                <a:lnTo>
                  <a:pt x="77650" y="37610"/>
                </a:lnTo>
                <a:lnTo>
                  <a:pt x="77460" y="37640"/>
                </a:lnTo>
                <a:lnTo>
                  <a:pt x="76500" y="37220"/>
                </a:lnTo>
                <a:lnTo>
                  <a:pt x="75770" y="37130"/>
                </a:lnTo>
                <a:lnTo>
                  <a:pt x="75770" y="37300"/>
                </a:lnTo>
                <a:lnTo>
                  <a:pt x="75940" y="37420"/>
                </a:lnTo>
                <a:lnTo>
                  <a:pt x="75850" y="37640"/>
                </a:lnTo>
                <a:lnTo>
                  <a:pt x="75680" y="37940"/>
                </a:lnTo>
                <a:lnTo>
                  <a:pt x="75590" y="38330"/>
                </a:lnTo>
                <a:lnTo>
                  <a:pt x="75520" y="39020"/>
                </a:lnTo>
                <a:lnTo>
                  <a:pt x="75510" y="39440"/>
                </a:lnTo>
                <a:lnTo>
                  <a:pt x="75590" y="39850"/>
                </a:lnTo>
                <a:lnTo>
                  <a:pt x="75890" y="40270"/>
                </a:lnTo>
                <a:lnTo>
                  <a:pt x="76350" y="40510"/>
                </a:lnTo>
                <a:lnTo>
                  <a:pt x="77370" y="40650"/>
                </a:lnTo>
                <a:lnTo>
                  <a:pt x="77370" y="40820"/>
                </a:lnTo>
                <a:lnTo>
                  <a:pt x="77220" y="41240"/>
                </a:lnTo>
                <a:lnTo>
                  <a:pt x="77210" y="41650"/>
                </a:lnTo>
                <a:lnTo>
                  <a:pt x="77350" y="42000"/>
                </a:lnTo>
                <a:lnTo>
                  <a:pt x="77650" y="42250"/>
                </a:lnTo>
                <a:lnTo>
                  <a:pt x="77370" y="42570"/>
                </a:lnTo>
                <a:lnTo>
                  <a:pt x="77300" y="43190"/>
                </a:lnTo>
                <a:lnTo>
                  <a:pt x="77340" y="43800"/>
                </a:lnTo>
                <a:lnTo>
                  <a:pt x="77260" y="43830"/>
                </a:lnTo>
                <a:lnTo>
                  <a:pt x="76470" y="44120"/>
                </a:lnTo>
                <a:lnTo>
                  <a:pt x="76340" y="44130"/>
                </a:lnTo>
                <a:lnTo>
                  <a:pt x="75020" y="44070"/>
                </a:lnTo>
                <a:lnTo>
                  <a:pt x="74650" y="44120"/>
                </a:lnTo>
                <a:lnTo>
                  <a:pt x="74560" y="44100"/>
                </a:lnTo>
                <a:lnTo>
                  <a:pt x="74470" y="44010"/>
                </a:lnTo>
                <a:lnTo>
                  <a:pt x="74390" y="43790"/>
                </a:lnTo>
                <a:lnTo>
                  <a:pt x="74380" y="43650"/>
                </a:lnTo>
                <a:lnTo>
                  <a:pt x="74400" y="43550"/>
                </a:lnTo>
                <a:lnTo>
                  <a:pt x="74440" y="43480"/>
                </a:lnTo>
                <a:lnTo>
                  <a:pt x="74610" y="43220"/>
                </a:lnTo>
                <a:lnTo>
                  <a:pt x="74640" y="43140"/>
                </a:lnTo>
                <a:lnTo>
                  <a:pt x="74640" y="43060"/>
                </a:lnTo>
                <a:lnTo>
                  <a:pt x="74590" y="42990"/>
                </a:lnTo>
                <a:lnTo>
                  <a:pt x="74450" y="42920"/>
                </a:lnTo>
                <a:lnTo>
                  <a:pt x="74340" y="42890"/>
                </a:lnTo>
                <a:lnTo>
                  <a:pt x="73870" y="42880"/>
                </a:lnTo>
                <a:lnTo>
                  <a:pt x="73820" y="42870"/>
                </a:lnTo>
                <a:lnTo>
                  <a:pt x="73750" y="42820"/>
                </a:lnTo>
                <a:lnTo>
                  <a:pt x="73490" y="42560"/>
                </a:lnTo>
                <a:lnTo>
                  <a:pt x="73370" y="42310"/>
                </a:lnTo>
                <a:lnTo>
                  <a:pt x="73320" y="42230"/>
                </a:lnTo>
                <a:lnTo>
                  <a:pt x="73250" y="42180"/>
                </a:lnTo>
                <a:lnTo>
                  <a:pt x="73130" y="42130"/>
                </a:lnTo>
                <a:lnTo>
                  <a:pt x="73040" y="42050"/>
                </a:lnTo>
                <a:lnTo>
                  <a:pt x="72960" y="41870"/>
                </a:lnTo>
                <a:lnTo>
                  <a:pt x="72870" y="41570"/>
                </a:lnTo>
                <a:lnTo>
                  <a:pt x="72720" y="41280"/>
                </a:lnTo>
                <a:lnTo>
                  <a:pt x="72700" y="41210"/>
                </a:lnTo>
                <a:lnTo>
                  <a:pt x="72690" y="41110"/>
                </a:lnTo>
                <a:lnTo>
                  <a:pt x="72690" y="40920"/>
                </a:lnTo>
                <a:lnTo>
                  <a:pt x="72680" y="40830"/>
                </a:lnTo>
                <a:lnTo>
                  <a:pt x="72670" y="40740"/>
                </a:lnTo>
                <a:lnTo>
                  <a:pt x="72650" y="40660"/>
                </a:lnTo>
                <a:lnTo>
                  <a:pt x="72380" y="40410"/>
                </a:lnTo>
                <a:lnTo>
                  <a:pt x="71310" y="3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ub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490" y="55930"/>
                </a:moveTo>
                <a:lnTo>
                  <a:pt x="79270" y="56040"/>
                </a:lnTo>
                <a:lnTo>
                  <a:pt x="79130" y="56160"/>
                </a:lnTo>
                <a:lnTo>
                  <a:pt x="79070" y="56190"/>
                </a:lnTo>
                <a:lnTo>
                  <a:pt x="79000" y="56210"/>
                </a:lnTo>
                <a:lnTo>
                  <a:pt x="78920" y="56190"/>
                </a:lnTo>
                <a:lnTo>
                  <a:pt x="78810" y="56150"/>
                </a:lnTo>
                <a:lnTo>
                  <a:pt x="78210" y="55800"/>
                </a:lnTo>
                <a:lnTo>
                  <a:pt x="78120" y="55790"/>
                </a:lnTo>
                <a:lnTo>
                  <a:pt x="78010" y="55790"/>
                </a:lnTo>
                <a:lnTo>
                  <a:pt x="77600" y="56010"/>
                </a:lnTo>
                <a:lnTo>
                  <a:pt x="77490" y="56010"/>
                </a:lnTo>
                <a:lnTo>
                  <a:pt x="77350" y="55980"/>
                </a:lnTo>
                <a:lnTo>
                  <a:pt x="77120" y="55860"/>
                </a:lnTo>
                <a:lnTo>
                  <a:pt x="77000" y="55780"/>
                </a:lnTo>
                <a:lnTo>
                  <a:pt x="76870" y="55660"/>
                </a:lnTo>
                <a:lnTo>
                  <a:pt x="76790" y="55630"/>
                </a:lnTo>
                <a:lnTo>
                  <a:pt x="76710" y="55640"/>
                </a:lnTo>
                <a:lnTo>
                  <a:pt x="76580" y="55750"/>
                </a:lnTo>
                <a:lnTo>
                  <a:pt x="76530" y="55850"/>
                </a:lnTo>
                <a:lnTo>
                  <a:pt x="76510" y="55960"/>
                </a:lnTo>
                <a:lnTo>
                  <a:pt x="76490" y="56140"/>
                </a:lnTo>
                <a:lnTo>
                  <a:pt x="76430" y="56310"/>
                </a:lnTo>
                <a:lnTo>
                  <a:pt x="76400" y="56390"/>
                </a:lnTo>
                <a:lnTo>
                  <a:pt x="76350" y="56460"/>
                </a:lnTo>
                <a:lnTo>
                  <a:pt x="76300" y="56510"/>
                </a:lnTo>
                <a:lnTo>
                  <a:pt x="76250" y="56550"/>
                </a:lnTo>
                <a:lnTo>
                  <a:pt x="76150" y="56550"/>
                </a:lnTo>
                <a:lnTo>
                  <a:pt x="76030" y="56500"/>
                </a:lnTo>
                <a:lnTo>
                  <a:pt x="75820" y="56320"/>
                </a:lnTo>
                <a:lnTo>
                  <a:pt x="75740" y="56200"/>
                </a:lnTo>
                <a:lnTo>
                  <a:pt x="75710" y="56080"/>
                </a:lnTo>
                <a:lnTo>
                  <a:pt x="75710" y="55990"/>
                </a:lnTo>
                <a:lnTo>
                  <a:pt x="75570" y="55880"/>
                </a:lnTo>
                <a:lnTo>
                  <a:pt x="75440" y="55800"/>
                </a:lnTo>
                <a:lnTo>
                  <a:pt x="74280" y="55470"/>
                </a:lnTo>
                <a:lnTo>
                  <a:pt x="74200" y="55230"/>
                </a:lnTo>
                <a:lnTo>
                  <a:pt x="74150" y="55180"/>
                </a:lnTo>
                <a:lnTo>
                  <a:pt x="74070" y="55120"/>
                </a:lnTo>
                <a:lnTo>
                  <a:pt x="74000" y="55100"/>
                </a:lnTo>
                <a:lnTo>
                  <a:pt x="73620" y="55090"/>
                </a:lnTo>
                <a:lnTo>
                  <a:pt x="73550" y="55070"/>
                </a:lnTo>
                <a:lnTo>
                  <a:pt x="73520" y="55000"/>
                </a:lnTo>
                <a:lnTo>
                  <a:pt x="73530" y="54910"/>
                </a:lnTo>
                <a:lnTo>
                  <a:pt x="73620" y="54800"/>
                </a:lnTo>
                <a:lnTo>
                  <a:pt x="73690" y="54740"/>
                </a:lnTo>
                <a:lnTo>
                  <a:pt x="73750" y="54670"/>
                </a:lnTo>
                <a:lnTo>
                  <a:pt x="73750" y="54590"/>
                </a:lnTo>
                <a:lnTo>
                  <a:pt x="73710" y="54510"/>
                </a:lnTo>
                <a:lnTo>
                  <a:pt x="73660" y="54460"/>
                </a:lnTo>
                <a:lnTo>
                  <a:pt x="73620" y="54440"/>
                </a:lnTo>
                <a:lnTo>
                  <a:pt x="73560" y="54410"/>
                </a:lnTo>
                <a:lnTo>
                  <a:pt x="73500" y="54370"/>
                </a:lnTo>
                <a:lnTo>
                  <a:pt x="73450" y="54270"/>
                </a:lnTo>
                <a:lnTo>
                  <a:pt x="73440" y="54110"/>
                </a:lnTo>
                <a:lnTo>
                  <a:pt x="73530" y="53730"/>
                </a:lnTo>
                <a:lnTo>
                  <a:pt x="73610" y="53510"/>
                </a:lnTo>
                <a:lnTo>
                  <a:pt x="73770" y="53260"/>
                </a:lnTo>
                <a:lnTo>
                  <a:pt x="73830" y="53170"/>
                </a:lnTo>
                <a:lnTo>
                  <a:pt x="73940" y="53080"/>
                </a:lnTo>
                <a:lnTo>
                  <a:pt x="73970" y="53000"/>
                </a:lnTo>
                <a:lnTo>
                  <a:pt x="74100" y="52410"/>
                </a:lnTo>
                <a:lnTo>
                  <a:pt x="74240" y="52120"/>
                </a:lnTo>
                <a:lnTo>
                  <a:pt x="74450" y="51690"/>
                </a:lnTo>
                <a:lnTo>
                  <a:pt x="74980" y="51140"/>
                </a:lnTo>
                <a:lnTo>
                  <a:pt x="75160" y="50850"/>
                </a:lnTo>
                <a:lnTo>
                  <a:pt x="75230" y="50670"/>
                </a:lnTo>
                <a:lnTo>
                  <a:pt x="75310" y="50590"/>
                </a:lnTo>
                <a:lnTo>
                  <a:pt x="75380" y="50530"/>
                </a:lnTo>
                <a:lnTo>
                  <a:pt x="75840" y="50350"/>
                </a:lnTo>
                <a:lnTo>
                  <a:pt x="75920" y="50280"/>
                </a:lnTo>
                <a:lnTo>
                  <a:pt x="75960" y="50200"/>
                </a:lnTo>
                <a:lnTo>
                  <a:pt x="75950" y="50120"/>
                </a:lnTo>
                <a:lnTo>
                  <a:pt x="75980" y="50010"/>
                </a:lnTo>
                <a:lnTo>
                  <a:pt x="76030" y="49870"/>
                </a:lnTo>
                <a:lnTo>
                  <a:pt x="76180" y="49590"/>
                </a:lnTo>
                <a:lnTo>
                  <a:pt x="76220" y="49420"/>
                </a:lnTo>
                <a:lnTo>
                  <a:pt x="76220" y="49290"/>
                </a:lnTo>
                <a:lnTo>
                  <a:pt x="76180" y="49210"/>
                </a:lnTo>
                <a:lnTo>
                  <a:pt x="76100" y="49140"/>
                </a:lnTo>
                <a:lnTo>
                  <a:pt x="76040" y="49100"/>
                </a:lnTo>
                <a:lnTo>
                  <a:pt x="75960" y="49030"/>
                </a:lnTo>
                <a:lnTo>
                  <a:pt x="75910" y="48970"/>
                </a:lnTo>
                <a:lnTo>
                  <a:pt x="75880" y="48910"/>
                </a:lnTo>
                <a:lnTo>
                  <a:pt x="75850" y="48840"/>
                </a:lnTo>
                <a:lnTo>
                  <a:pt x="75810" y="48770"/>
                </a:lnTo>
                <a:lnTo>
                  <a:pt x="75760" y="48720"/>
                </a:lnTo>
                <a:lnTo>
                  <a:pt x="75700" y="48670"/>
                </a:lnTo>
                <a:lnTo>
                  <a:pt x="75410" y="48530"/>
                </a:lnTo>
                <a:lnTo>
                  <a:pt x="75350" y="48480"/>
                </a:lnTo>
                <a:lnTo>
                  <a:pt x="75200" y="48320"/>
                </a:lnTo>
                <a:lnTo>
                  <a:pt x="75140" y="48270"/>
                </a:lnTo>
                <a:lnTo>
                  <a:pt x="75090" y="48190"/>
                </a:lnTo>
                <a:lnTo>
                  <a:pt x="75040" y="48080"/>
                </a:lnTo>
                <a:lnTo>
                  <a:pt x="75000" y="47890"/>
                </a:lnTo>
                <a:lnTo>
                  <a:pt x="75010" y="47760"/>
                </a:lnTo>
                <a:lnTo>
                  <a:pt x="75050" y="47640"/>
                </a:lnTo>
                <a:lnTo>
                  <a:pt x="75130" y="47510"/>
                </a:lnTo>
                <a:lnTo>
                  <a:pt x="75440" y="47150"/>
                </a:lnTo>
                <a:lnTo>
                  <a:pt x="75510" y="47090"/>
                </a:lnTo>
                <a:lnTo>
                  <a:pt x="75690" y="47060"/>
                </a:lnTo>
                <a:lnTo>
                  <a:pt x="75870" y="47080"/>
                </a:lnTo>
                <a:lnTo>
                  <a:pt x="75950" y="47110"/>
                </a:lnTo>
                <a:lnTo>
                  <a:pt x="76020" y="47160"/>
                </a:lnTo>
                <a:lnTo>
                  <a:pt x="76060" y="47220"/>
                </a:lnTo>
                <a:lnTo>
                  <a:pt x="76100" y="47280"/>
                </a:lnTo>
                <a:lnTo>
                  <a:pt x="76130" y="47350"/>
                </a:lnTo>
                <a:lnTo>
                  <a:pt x="76170" y="47410"/>
                </a:lnTo>
                <a:lnTo>
                  <a:pt x="76220" y="47460"/>
                </a:lnTo>
                <a:lnTo>
                  <a:pt x="76300" y="47470"/>
                </a:lnTo>
                <a:lnTo>
                  <a:pt x="76370" y="47440"/>
                </a:lnTo>
                <a:lnTo>
                  <a:pt x="76440" y="47400"/>
                </a:lnTo>
                <a:lnTo>
                  <a:pt x="76640" y="47200"/>
                </a:lnTo>
                <a:lnTo>
                  <a:pt x="76890" y="47050"/>
                </a:lnTo>
                <a:lnTo>
                  <a:pt x="77020" y="46920"/>
                </a:lnTo>
                <a:lnTo>
                  <a:pt x="77100" y="46780"/>
                </a:lnTo>
                <a:lnTo>
                  <a:pt x="77250" y="46330"/>
                </a:lnTo>
                <a:lnTo>
                  <a:pt x="77310" y="46200"/>
                </a:lnTo>
                <a:lnTo>
                  <a:pt x="77370" y="46130"/>
                </a:lnTo>
                <a:lnTo>
                  <a:pt x="77420" y="46120"/>
                </a:lnTo>
                <a:lnTo>
                  <a:pt x="77500" y="46120"/>
                </a:lnTo>
                <a:lnTo>
                  <a:pt x="77660" y="46140"/>
                </a:lnTo>
                <a:lnTo>
                  <a:pt x="77780" y="46130"/>
                </a:lnTo>
                <a:lnTo>
                  <a:pt x="77920" y="46070"/>
                </a:lnTo>
                <a:lnTo>
                  <a:pt x="77990" y="46010"/>
                </a:lnTo>
                <a:lnTo>
                  <a:pt x="78140" y="46110"/>
                </a:lnTo>
                <a:lnTo>
                  <a:pt x="78380" y="46670"/>
                </a:lnTo>
                <a:lnTo>
                  <a:pt x="78760" y="46930"/>
                </a:lnTo>
                <a:lnTo>
                  <a:pt x="79170" y="47130"/>
                </a:lnTo>
                <a:lnTo>
                  <a:pt x="79440" y="47330"/>
                </a:lnTo>
                <a:lnTo>
                  <a:pt x="79550" y="47540"/>
                </a:lnTo>
                <a:lnTo>
                  <a:pt x="79650" y="47850"/>
                </a:lnTo>
                <a:lnTo>
                  <a:pt x="79680" y="48200"/>
                </a:lnTo>
                <a:lnTo>
                  <a:pt x="79590" y="48520"/>
                </a:lnTo>
                <a:lnTo>
                  <a:pt x="79360" y="48890"/>
                </a:lnTo>
                <a:lnTo>
                  <a:pt x="79300" y="49040"/>
                </a:lnTo>
                <a:lnTo>
                  <a:pt x="79260" y="49230"/>
                </a:lnTo>
                <a:lnTo>
                  <a:pt x="79160" y="49420"/>
                </a:lnTo>
                <a:lnTo>
                  <a:pt x="79000" y="49840"/>
                </a:lnTo>
                <a:lnTo>
                  <a:pt x="78880" y="50010"/>
                </a:lnTo>
                <a:lnTo>
                  <a:pt x="78780" y="49780"/>
                </a:lnTo>
                <a:lnTo>
                  <a:pt x="78540" y="49740"/>
                </a:lnTo>
                <a:lnTo>
                  <a:pt x="78260" y="49840"/>
                </a:lnTo>
                <a:lnTo>
                  <a:pt x="78040" y="50010"/>
                </a:lnTo>
                <a:lnTo>
                  <a:pt x="78920" y="50440"/>
                </a:lnTo>
                <a:lnTo>
                  <a:pt x="78990" y="50700"/>
                </a:lnTo>
                <a:lnTo>
                  <a:pt x="79030" y="50970"/>
                </a:lnTo>
                <a:lnTo>
                  <a:pt x="79160" y="51130"/>
                </a:lnTo>
                <a:lnTo>
                  <a:pt x="79110" y="51200"/>
                </a:lnTo>
                <a:lnTo>
                  <a:pt x="79020" y="51370"/>
                </a:lnTo>
                <a:lnTo>
                  <a:pt x="78980" y="51450"/>
                </a:lnTo>
                <a:lnTo>
                  <a:pt x="79200" y="51560"/>
                </a:lnTo>
                <a:lnTo>
                  <a:pt x="79760" y="51600"/>
                </a:lnTo>
                <a:lnTo>
                  <a:pt x="80010" y="51760"/>
                </a:lnTo>
                <a:lnTo>
                  <a:pt x="79860" y="52170"/>
                </a:lnTo>
                <a:lnTo>
                  <a:pt x="79690" y="52190"/>
                </a:lnTo>
                <a:lnTo>
                  <a:pt x="79500" y="52020"/>
                </a:lnTo>
                <a:lnTo>
                  <a:pt x="79310" y="51920"/>
                </a:lnTo>
                <a:lnTo>
                  <a:pt x="79250" y="51870"/>
                </a:lnTo>
                <a:lnTo>
                  <a:pt x="79080" y="51640"/>
                </a:lnTo>
                <a:lnTo>
                  <a:pt x="79030" y="51590"/>
                </a:lnTo>
                <a:lnTo>
                  <a:pt x="78900" y="51620"/>
                </a:lnTo>
                <a:lnTo>
                  <a:pt x="78660" y="51730"/>
                </a:lnTo>
                <a:lnTo>
                  <a:pt x="78560" y="51760"/>
                </a:lnTo>
                <a:lnTo>
                  <a:pt x="77760" y="52390"/>
                </a:lnTo>
                <a:lnTo>
                  <a:pt x="77720" y="52640"/>
                </a:lnTo>
                <a:lnTo>
                  <a:pt x="77810" y="52830"/>
                </a:lnTo>
                <a:lnTo>
                  <a:pt x="78130" y="53170"/>
                </a:lnTo>
                <a:lnTo>
                  <a:pt x="78230" y="53330"/>
                </a:lnTo>
                <a:lnTo>
                  <a:pt x="78400" y="53580"/>
                </a:lnTo>
                <a:lnTo>
                  <a:pt x="78580" y="53740"/>
                </a:lnTo>
                <a:lnTo>
                  <a:pt x="78970" y="53830"/>
                </a:lnTo>
                <a:lnTo>
                  <a:pt x="79110" y="53950"/>
                </a:lnTo>
                <a:lnTo>
                  <a:pt x="79210" y="53970"/>
                </a:lnTo>
                <a:lnTo>
                  <a:pt x="79380" y="54060"/>
                </a:lnTo>
                <a:lnTo>
                  <a:pt x="79380" y="54240"/>
                </a:lnTo>
                <a:lnTo>
                  <a:pt x="79310" y="54430"/>
                </a:lnTo>
                <a:lnTo>
                  <a:pt x="79260" y="54520"/>
                </a:lnTo>
                <a:lnTo>
                  <a:pt x="79250" y="55030"/>
                </a:lnTo>
                <a:lnTo>
                  <a:pt x="79270" y="55350"/>
                </a:lnTo>
                <a:lnTo>
                  <a:pt x="79350" y="55680"/>
                </a:lnTo>
                <a:lnTo>
                  <a:pt x="79490" y="5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Wicklo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280" y="55470"/>
                </a:moveTo>
                <a:lnTo>
                  <a:pt x="75440" y="55800"/>
                </a:lnTo>
                <a:lnTo>
                  <a:pt x="75570" y="55880"/>
                </a:lnTo>
                <a:lnTo>
                  <a:pt x="75710" y="55990"/>
                </a:lnTo>
                <a:lnTo>
                  <a:pt x="75710" y="56080"/>
                </a:lnTo>
                <a:lnTo>
                  <a:pt x="75740" y="56200"/>
                </a:lnTo>
                <a:lnTo>
                  <a:pt x="75820" y="56320"/>
                </a:lnTo>
                <a:lnTo>
                  <a:pt x="76030" y="56500"/>
                </a:lnTo>
                <a:lnTo>
                  <a:pt x="76150" y="56550"/>
                </a:lnTo>
                <a:lnTo>
                  <a:pt x="76250" y="56550"/>
                </a:lnTo>
                <a:lnTo>
                  <a:pt x="76300" y="56510"/>
                </a:lnTo>
                <a:lnTo>
                  <a:pt x="76350" y="56460"/>
                </a:lnTo>
                <a:lnTo>
                  <a:pt x="76400" y="56390"/>
                </a:lnTo>
                <a:lnTo>
                  <a:pt x="76430" y="56310"/>
                </a:lnTo>
                <a:lnTo>
                  <a:pt x="76490" y="56140"/>
                </a:lnTo>
                <a:lnTo>
                  <a:pt x="76510" y="55960"/>
                </a:lnTo>
                <a:lnTo>
                  <a:pt x="76530" y="55850"/>
                </a:lnTo>
                <a:lnTo>
                  <a:pt x="76580" y="55750"/>
                </a:lnTo>
                <a:lnTo>
                  <a:pt x="76710" y="55640"/>
                </a:lnTo>
                <a:lnTo>
                  <a:pt x="76790" y="55630"/>
                </a:lnTo>
                <a:lnTo>
                  <a:pt x="76870" y="55660"/>
                </a:lnTo>
                <a:lnTo>
                  <a:pt x="77000" y="55780"/>
                </a:lnTo>
                <a:lnTo>
                  <a:pt x="77120" y="55860"/>
                </a:lnTo>
                <a:lnTo>
                  <a:pt x="77350" y="55980"/>
                </a:lnTo>
                <a:lnTo>
                  <a:pt x="77490" y="56010"/>
                </a:lnTo>
                <a:lnTo>
                  <a:pt x="77600" y="56010"/>
                </a:lnTo>
                <a:lnTo>
                  <a:pt x="78010" y="55790"/>
                </a:lnTo>
                <a:lnTo>
                  <a:pt x="78120" y="55790"/>
                </a:lnTo>
                <a:lnTo>
                  <a:pt x="78210" y="55800"/>
                </a:lnTo>
                <a:lnTo>
                  <a:pt x="78810" y="56150"/>
                </a:lnTo>
                <a:lnTo>
                  <a:pt x="78920" y="56190"/>
                </a:lnTo>
                <a:lnTo>
                  <a:pt x="79000" y="56210"/>
                </a:lnTo>
                <a:lnTo>
                  <a:pt x="79070" y="56190"/>
                </a:lnTo>
                <a:lnTo>
                  <a:pt x="79130" y="56160"/>
                </a:lnTo>
                <a:lnTo>
                  <a:pt x="79270" y="56040"/>
                </a:lnTo>
                <a:lnTo>
                  <a:pt x="79490" y="55930"/>
                </a:lnTo>
                <a:lnTo>
                  <a:pt x="79500" y="55930"/>
                </a:lnTo>
                <a:lnTo>
                  <a:pt x="79660" y="56130"/>
                </a:lnTo>
                <a:lnTo>
                  <a:pt x="79740" y="56380"/>
                </a:lnTo>
                <a:lnTo>
                  <a:pt x="79640" y="56800"/>
                </a:lnTo>
                <a:lnTo>
                  <a:pt x="79820" y="57070"/>
                </a:lnTo>
                <a:lnTo>
                  <a:pt x="80300" y="58060"/>
                </a:lnTo>
                <a:lnTo>
                  <a:pt x="80270" y="58150"/>
                </a:lnTo>
                <a:lnTo>
                  <a:pt x="80260" y="58160"/>
                </a:lnTo>
                <a:lnTo>
                  <a:pt x="80250" y="58160"/>
                </a:lnTo>
                <a:lnTo>
                  <a:pt x="80200" y="58200"/>
                </a:lnTo>
                <a:lnTo>
                  <a:pt x="80270" y="58580"/>
                </a:lnTo>
                <a:lnTo>
                  <a:pt x="80250" y="59130"/>
                </a:lnTo>
                <a:lnTo>
                  <a:pt x="80170" y="59670"/>
                </a:lnTo>
                <a:lnTo>
                  <a:pt x="80060" y="60020"/>
                </a:lnTo>
                <a:lnTo>
                  <a:pt x="80000" y="60380"/>
                </a:lnTo>
                <a:lnTo>
                  <a:pt x="80180" y="60740"/>
                </a:lnTo>
                <a:lnTo>
                  <a:pt x="80760" y="61400"/>
                </a:lnTo>
                <a:lnTo>
                  <a:pt x="80800" y="61570"/>
                </a:lnTo>
                <a:lnTo>
                  <a:pt x="80620" y="61650"/>
                </a:lnTo>
                <a:lnTo>
                  <a:pt x="80550" y="61740"/>
                </a:lnTo>
                <a:lnTo>
                  <a:pt x="80410" y="62170"/>
                </a:lnTo>
                <a:lnTo>
                  <a:pt x="80340" y="62270"/>
                </a:lnTo>
                <a:lnTo>
                  <a:pt x="80190" y="62430"/>
                </a:lnTo>
                <a:lnTo>
                  <a:pt x="79730" y="63510"/>
                </a:lnTo>
                <a:lnTo>
                  <a:pt x="79830" y="63680"/>
                </a:lnTo>
                <a:lnTo>
                  <a:pt x="79240" y="64250"/>
                </a:lnTo>
                <a:lnTo>
                  <a:pt x="79080" y="64460"/>
                </a:lnTo>
                <a:lnTo>
                  <a:pt x="78930" y="64790"/>
                </a:lnTo>
                <a:lnTo>
                  <a:pt x="78600" y="65870"/>
                </a:lnTo>
                <a:lnTo>
                  <a:pt x="78680" y="66370"/>
                </a:lnTo>
                <a:lnTo>
                  <a:pt x="78640" y="66480"/>
                </a:lnTo>
                <a:lnTo>
                  <a:pt x="78580" y="66390"/>
                </a:lnTo>
                <a:lnTo>
                  <a:pt x="78530" y="66240"/>
                </a:lnTo>
                <a:lnTo>
                  <a:pt x="78510" y="66160"/>
                </a:lnTo>
                <a:lnTo>
                  <a:pt x="78450" y="66020"/>
                </a:lnTo>
                <a:lnTo>
                  <a:pt x="78410" y="65970"/>
                </a:lnTo>
                <a:lnTo>
                  <a:pt x="78380" y="65940"/>
                </a:lnTo>
                <a:lnTo>
                  <a:pt x="78350" y="65910"/>
                </a:lnTo>
                <a:lnTo>
                  <a:pt x="78150" y="65790"/>
                </a:lnTo>
                <a:lnTo>
                  <a:pt x="78060" y="65760"/>
                </a:lnTo>
                <a:lnTo>
                  <a:pt x="77640" y="65730"/>
                </a:lnTo>
                <a:lnTo>
                  <a:pt x="77560" y="65690"/>
                </a:lnTo>
                <a:lnTo>
                  <a:pt x="77520" y="65640"/>
                </a:lnTo>
                <a:lnTo>
                  <a:pt x="77490" y="65570"/>
                </a:lnTo>
                <a:lnTo>
                  <a:pt x="77460" y="65490"/>
                </a:lnTo>
                <a:lnTo>
                  <a:pt x="77430" y="65420"/>
                </a:lnTo>
                <a:lnTo>
                  <a:pt x="77380" y="65370"/>
                </a:lnTo>
                <a:lnTo>
                  <a:pt x="77300" y="65340"/>
                </a:lnTo>
                <a:lnTo>
                  <a:pt x="77190" y="65340"/>
                </a:lnTo>
                <a:lnTo>
                  <a:pt x="77070" y="65380"/>
                </a:lnTo>
                <a:lnTo>
                  <a:pt x="76910" y="65500"/>
                </a:lnTo>
                <a:lnTo>
                  <a:pt x="76800" y="65560"/>
                </a:lnTo>
                <a:lnTo>
                  <a:pt x="76690" y="65590"/>
                </a:lnTo>
                <a:lnTo>
                  <a:pt x="76570" y="65550"/>
                </a:lnTo>
                <a:lnTo>
                  <a:pt x="76500" y="65490"/>
                </a:lnTo>
                <a:lnTo>
                  <a:pt x="76440" y="65430"/>
                </a:lnTo>
                <a:lnTo>
                  <a:pt x="76370" y="65390"/>
                </a:lnTo>
                <a:lnTo>
                  <a:pt x="76270" y="65360"/>
                </a:lnTo>
                <a:lnTo>
                  <a:pt x="75680" y="65430"/>
                </a:lnTo>
                <a:lnTo>
                  <a:pt x="75550" y="65500"/>
                </a:lnTo>
                <a:lnTo>
                  <a:pt x="75420" y="65590"/>
                </a:lnTo>
                <a:lnTo>
                  <a:pt x="75250" y="65770"/>
                </a:lnTo>
                <a:lnTo>
                  <a:pt x="75190" y="65890"/>
                </a:lnTo>
                <a:lnTo>
                  <a:pt x="75140" y="66010"/>
                </a:lnTo>
                <a:lnTo>
                  <a:pt x="75120" y="66090"/>
                </a:lnTo>
                <a:lnTo>
                  <a:pt x="75090" y="66170"/>
                </a:lnTo>
                <a:lnTo>
                  <a:pt x="75050" y="66240"/>
                </a:lnTo>
                <a:lnTo>
                  <a:pt x="75000" y="66290"/>
                </a:lnTo>
                <a:lnTo>
                  <a:pt x="74950" y="66340"/>
                </a:lnTo>
                <a:lnTo>
                  <a:pt x="74900" y="66390"/>
                </a:lnTo>
                <a:lnTo>
                  <a:pt x="74860" y="66460"/>
                </a:lnTo>
                <a:lnTo>
                  <a:pt x="74770" y="66700"/>
                </a:lnTo>
                <a:lnTo>
                  <a:pt x="74700" y="66830"/>
                </a:lnTo>
                <a:lnTo>
                  <a:pt x="74650" y="66890"/>
                </a:lnTo>
                <a:lnTo>
                  <a:pt x="74600" y="66940"/>
                </a:lnTo>
                <a:lnTo>
                  <a:pt x="74410" y="67060"/>
                </a:lnTo>
                <a:lnTo>
                  <a:pt x="74360" y="67110"/>
                </a:lnTo>
                <a:lnTo>
                  <a:pt x="74310" y="67170"/>
                </a:lnTo>
                <a:lnTo>
                  <a:pt x="74270" y="67230"/>
                </a:lnTo>
                <a:lnTo>
                  <a:pt x="74190" y="67370"/>
                </a:lnTo>
                <a:lnTo>
                  <a:pt x="74150" y="67440"/>
                </a:lnTo>
                <a:lnTo>
                  <a:pt x="74090" y="67500"/>
                </a:lnTo>
                <a:lnTo>
                  <a:pt x="74020" y="67560"/>
                </a:lnTo>
                <a:lnTo>
                  <a:pt x="73500" y="67810"/>
                </a:lnTo>
                <a:lnTo>
                  <a:pt x="73420" y="67830"/>
                </a:lnTo>
                <a:lnTo>
                  <a:pt x="73340" y="67830"/>
                </a:lnTo>
                <a:lnTo>
                  <a:pt x="73240" y="67810"/>
                </a:lnTo>
                <a:lnTo>
                  <a:pt x="73140" y="67750"/>
                </a:lnTo>
                <a:lnTo>
                  <a:pt x="73040" y="67600"/>
                </a:lnTo>
                <a:lnTo>
                  <a:pt x="72990" y="67500"/>
                </a:lnTo>
                <a:lnTo>
                  <a:pt x="72830" y="67350"/>
                </a:lnTo>
                <a:lnTo>
                  <a:pt x="72350" y="67150"/>
                </a:lnTo>
                <a:lnTo>
                  <a:pt x="72110" y="66730"/>
                </a:lnTo>
                <a:lnTo>
                  <a:pt x="72050" y="66660"/>
                </a:lnTo>
                <a:lnTo>
                  <a:pt x="71980" y="66550"/>
                </a:lnTo>
                <a:lnTo>
                  <a:pt x="71940" y="66450"/>
                </a:lnTo>
                <a:lnTo>
                  <a:pt x="71900" y="66270"/>
                </a:lnTo>
                <a:lnTo>
                  <a:pt x="71850" y="66130"/>
                </a:lnTo>
                <a:lnTo>
                  <a:pt x="71680" y="65890"/>
                </a:lnTo>
                <a:lnTo>
                  <a:pt x="71610" y="65820"/>
                </a:lnTo>
                <a:lnTo>
                  <a:pt x="71550" y="65800"/>
                </a:lnTo>
                <a:lnTo>
                  <a:pt x="71480" y="65810"/>
                </a:lnTo>
                <a:lnTo>
                  <a:pt x="71360" y="65870"/>
                </a:lnTo>
                <a:lnTo>
                  <a:pt x="71300" y="65850"/>
                </a:lnTo>
                <a:lnTo>
                  <a:pt x="71260" y="65760"/>
                </a:lnTo>
                <a:lnTo>
                  <a:pt x="71260" y="65560"/>
                </a:lnTo>
                <a:lnTo>
                  <a:pt x="71270" y="65430"/>
                </a:lnTo>
                <a:lnTo>
                  <a:pt x="71290" y="65320"/>
                </a:lnTo>
                <a:lnTo>
                  <a:pt x="71330" y="65150"/>
                </a:lnTo>
                <a:lnTo>
                  <a:pt x="71400" y="65000"/>
                </a:lnTo>
                <a:lnTo>
                  <a:pt x="71550" y="64730"/>
                </a:lnTo>
                <a:lnTo>
                  <a:pt x="71590" y="64560"/>
                </a:lnTo>
                <a:lnTo>
                  <a:pt x="71620" y="64480"/>
                </a:lnTo>
                <a:lnTo>
                  <a:pt x="71670" y="64430"/>
                </a:lnTo>
                <a:lnTo>
                  <a:pt x="71740" y="64410"/>
                </a:lnTo>
                <a:lnTo>
                  <a:pt x="71810" y="64430"/>
                </a:lnTo>
                <a:lnTo>
                  <a:pt x="72150" y="64620"/>
                </a:lnTo>
                <a:lnTo>
                  <a:pt x="72200" y="64670"/>
                </a:lnTo>
                <a:lnTo>
                  <a:pt x="72250" y="64730"/>
                </a:lnTo>
                <a:lnTo>
                  <a:pt x="72330" y="64850"/>
                </a:lnTo>
                <a:lnTo>
                  <a:pt x="72380" y="64910"/>
                </a:lnTo>
                <a:lnTo>
                  <a:pt x="72430" y="64960"/>
                </a:lnTo>
                <a:lnTo>
                  <a:pt x="72500" y="65000"/>
                </a:lnTo>
                <a:lnTo>
                  <a:pt x="72670" y="65040"/>
                </a:lnTo>
                <a:lnTo>
                  <a:pt x="72850" y="65040"/>
                </a:lnTo>
                <a:lnTo>
                  <a:pt x="72930" y="65020"/>
                </a:lnTo>
                <a:lnTo>
                  <a:pt x="73060" y="64950"/>
                </a:lnTo>
                <a:lnTo>
                  <a:pt x="73180" y="64860"/>
                </a:lnTo>
                <a:lnTo>
                  <a:pt x="73310" y="64780"/>
                </a:lnTo>
                <a:lnTo>
                  <a:pt x="73590" y="64670"/>
                </a:lnTo>
                <a:lnTo>
                  <a:pt x="73660" y="64630"/>
                </a:lnTo>
                <a:lnTo>
                  <a:pt x="73690" y="64560"/>
                </a:lnTo>
                <a:lnTo>
                  <a:pt x="73700" y="64470"/>
                </a:lnTo>
                <a:lnTo>
                  <a:pt x="73700" y="64370"/>
                </a:lnTo>
                <a:lnTo>
                  <a:pt x="73680" y="63900"/>
                </a:lnTo>
                <a:lnTo>
                  <a:pt x="73690" y="63820"/>
                </a:lnTo>
                <a:lnTo>
                  <a:pt x="73710" y="63750"/>
                </a:lnTo>
                <a:lnTo>
                  <a:pt x="73760" y="63710"/>
                </a:lnTo>
                <a:lnTo>
                  <a:pt x="73820" y="63690"/>
                </a:lnTo>
                <a:lnTo>
                  <a:pt x="73860" y="63670"/>
                </a:lnTo>
                <a:lnTo>
                  <a:pt x="73900" y="63620"/>
                </a:lnTo>
                <a:lnTo>
                  <a:pt x="73900" y="63540"/>
                </a:lnTo>
                <a:lnTo>
                  <a:pt x="73860" y="63430"/>
                </a:lnTo>
                <a:lnTo>
                  <a:pt x="73820" y="63370"/>
                </a:lnTo>
                <a:lnTo>
                  <a:pt x="73760" y="63320"/>
                </a:lnTo>
                <a:lnTo>
                  <a:pt x="73700" y="63290"/>
                </a:lnTo>
                <a:lnTo>
                  <a:pt x="73630" y="63280"/>
                </a:lnTo>
                <a:lnTo>
                  <a:pt x="73520" y="63330"/>
                </a:lnTo>
                <a:lnTo>
                  <a:pt x="73440" y="63380"/>
                </a:lnTo>
                <a:lnTo>
                  <a:pt x="73360" y="63410"/>
                </a:lnTo>
                <a:lnTo>
                  <a:pt x="73270" y="63420"/>
                </a:lnTo>
                <a:lnTo>
                  <a:pt x="73170" y="63410"/>
                </a:lnTo>
                <a:lnTo>
                  <a:pt x="72960" y="63330"/>
                </a:lnTo>
                <a:lnTo>
                  <a:pt x="72830" y="63210"/>
                </a:lnTo>
                <a:lnTo>
                  <a:pt x="72360" y="62990"/>
                </a:lnTo>
                <a:lnTo>
                  <a:pt x="70670" y="62510"/>
                </a:lnTo>
                <a:lnTo>
                  <a:pt x="70700" y="62250"/>
                </a:lnTo>
                <a:lnTo>
                  <a:pt x="70670" y="62080"/>
                </a:lnTo>
                <a:lnTo>
                  <a:pt x="70620" y="61940"/>
                </a:lnTo>
                <a:lnTo>
                  <a:pt x="70540" y="61810"/>
                </a:lnTo>
                <a:lnTo>
                  <a:pt x="70370" y="61570"/>
                </a:lnTo>
                <a:lnTo>
                  <a:pt x="69990" y="61110"/>
                </a:lnTo>
                <a:lnTo>
                  <a:pt x="69960" y="61040"/>
                </a:lnTo>
                <a:lnTo>
                  <a:pt x="69950" y="60960"/>
                </a:lnTo>
                <a:lnTo>
                  <a:pt x="69960" y="60880"/>
                </a:lnTo>
                <a:lnTo>
                  <a:pt x="70000" y="60780"/>
                </a:lnTo>
                <a:lnTo>
                  <a:pt x="70210" y="60340"/>
                </a:lnTo>
                <a:lnTo>
                  <a:pt x="70620" y="59660"/>
                </a:lnTo>
                <a:lnTo>
                  <a:pt x="70790" y="59300"/>
                </a:lnTo>
                <a:lnTo>
                  <a:pt x="70840" y="59210"/>
                </a:lnTo>
                <a:lnTo>
                  <a:pt x="70920" y="59140"/>
                </a:lnTo>
                <a:lnTo>
                  <a:pt x="71280" y="58970"/>
                </a:lnTo>
                <a:lnTo>
                  <a:pt x="71540" y="58810"/>
                </a:lnTo>
                <a:lnTo>
                  <a:pt x="72040" y="58600"/>
                </a:lnTo>
                <a:lnTo>
                  <a:pt x="72110" y="58550"/>
                </a:lnTo>
                <a:lnTo>
                  <a:pt x="72740" y="57970"/>
                </a:lnTo>
                <a:lnTo>
                  <a:pt x="72830" y="57860"/>
                </a:lnTo>
                <a:lnTo>
                  <a:pt x="72880" y="57760"/>
                </a:lnTo>
                <a:lnTo>
                  <a:pt x="72910" y="57630"/>
                </a:lnTo>
                <a:lnTo>
                  <a:pt x="72900" y="57530"/>
                </a:lnTo>
                <a:lnTo>
                  <a:pt x="72890" y="57440"/>
                </a:lnTo>
                <a:lnTo>
                  <a:pt x="72920" y="57340"/>
                </a:lnTo>
                <a:lnTo>
                  <a:pt x="72970" y="57250"/>
                </a:lnTo>
                <a:lnTo>
                  <a:pt x="73180" y="57120"/>
                </a:lnTo>
                <a:lnTo>
                  <a:pt x="73250" y="57050"/>
                </a:lnTo>
                <a:lnTo>
                  <a:pt x="73260" y="56910"/>
                </a:lnTo>
                <a:lnTo>
                  <a:pt x="73240" y="56820"/>
                </a:lnTo>
                <a:lnTo>
                  <a:pt x="73180" y="56670"/>
                </a:lnTo>
                <a:lnTo>
                  <a:pt x="73170" y="56580"/>
                </a:lnTo>
                <a:lnTo>
                  <a:pt x="73210" y="56500"/>
                </a:lnTo>
                <a:lnTo>
                  <a:pt x="73280" y="56430"/>
                </a:lnTo>
                <a:lnTo>
                  <a:pt x="73620" y="56320"/>
                </a:lnTo>
                <a:lnTo>
                  <a:pt x="73690" y="56260"/>
                </a:lnTo>
                <a:lnTo>
                  <a:pt x="73750" y="56160"/>
                </a:lnTo>
                <a:lnTo>
                  <a:pt x="73820" y="55870"/>
                </a:lnTo>
                <a:lnTo>
                  <a:pt x="73880" y="55770"/>
                </a:lnTo>
                <a:lnTo>
                  <a:pt x="73930" y="55720"/>
                </a:lnTo>
                <a:lnTo>
                  <a:pt x="74280" y="5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Wexf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350" y="67150"/>
                </a:moveTo>
                <a:lnTo>
                  <a:pt x="72830" y="67350"/>
                </a:lnTo>
                <a:lnTo>
                  <a:pt x="72990" y="67500"/>
                </a:lnTo>
                <a:lnTo>
                  <a:pt x="73040" y="67600"/>
                </a:lnTo>
                <a:lnTo>
                  <a:pt x="73140" y="67750"/>
                </a:lnTo>
                <a:lnTo>
                  <a:pt x="73240" y="67810"/>
                </a:lnTo>
                <a:lnTo>
                  <a:pt x="73340" y="67830"/>
                </a:lnTo>
                <a:lnTo>
                  <a:pt x="73420" y="67830"/>
                </a:lnTo>
                <a:lnTo>
                  <a:pt x="73500" y="67810"/>
                </a:lnTo>
                <a:lnTo>
                  <a:pt x="74020" y="67560"/>
                </a:lnTo>
                <a:lnTo>
                  <a:pt x="74090" y="67500"/>
                </a:lnTo>
                <a:lnTo>
                  <a:pt x="74150" y="67440"/>
                </a:lnTo>
                <a:lnTo>
                  <a:pt x="74190" y="67370"/>
                </a:lnTo>
                <a:lnTo>
                  <a:pt x="74270" y="67230"/>
                </a:lnTo>
                <a:lnTo>
                  <a:pt x="74310" y="67170"/>
                </a:lnTo>
                <a:lnTo>
                  <a:pt x="74360" y="67110"/>
                </a:lnTo>
                <a:lnTo>
                  <a:pt x="74410" y="67060"/>
                </a:lnTo>
                <a:lnTo>
                  <a:pt x="74600" y="66940"/>
                </a:lnTo>
                <a:lnTo>
                  <a:pt x="74650" y="66890"/>
                </a:lnTo>
                <a:lnTo>
                  <a:pt x="74700" y="66830"/>
                </a:lnTo>
                <a:lnTo>
                  <a:pt x="74770" y="66700"/>
                </a:lnTo>
                <a:lnTo>
                  <a:pt x="74860" y="66460"/>
                </a:lnTo>
                <a:lnTo>
                  <a:pt x="74900" y="66390"/>
                </a:lnTo>
                <a:lnTo>
                  <a:pt x="74950" y="66340"/>
                </a:lnTo>
                <a:lnTo>
                  <a:pt x="75000" y="66290"/>
                </a:lnTo>
                <a:lnTo>
                  <a:pt x="75050" y="66240"/>
                </a:lnTo>
                <a:lnTo>
                  <a:pt x="75090" y="66170"/>
                </a:lnTo>
                <a:lnTo>
                  <a:pt x="75120" y="66090"/>
                </a:lnTo>
                <a:lnTo>
                  <a:pt x="75140" y="66010"/>
                </a:lnTo>
                <a:lnTo>
                  <a:pt x="75190" y="65890"/>
                </a:lnTo>
                <a:lnTo>
                  <a:pt x="75250" y="65770"/>
                </a:lnTo>
                <a:lnTo>
                  <a:pt x="75420" y="65590"/>
                </a:lnTo>
                <a:lnTo>
                  <a:pt x="75550" y="65500"/>
                </a:lnTo>
                <a:lnTo>
                  <a:pt x="75680" y="65430"/>
                </a:lnTo>
                <a:lnTo>
                  <a:pt x="76270" y="65360"/>
                </a:lnTo>
                <a:lnTo>
                  <a:pt x="76370" y="65390"/>
                </a:lnTo>
                <a:lnTo>
                  <a:pt x="76440" y="65430"/>
                </a:lnTo>
                <a:lnTo>
                  <a:pt x="76500" y="65490"/>
                </a:lnTo>
                <a:lnTo>
                  <a:pt x="76570" y="65550"/>
                </a:lnTo>
                <a:lnTo>
                  <a:pt x="76690" y="65590"/>
                </a:lnTo>
                <a:lnTo>
                  <a:pt x="76800" y="65560"/>
                </a:lnTo>
                <a:lnTo>
                  <a:pt x="76910" y="65500"/>
                </a:lnTo>
                <a:lnTo>
                  <a:pt x="77070" y="65380"/>
                </a:lnTo>
                <a:lnTo>
                  <a:pt x="77190" y="65340"/>
                </a:lnTo>
                <a:lnTo>
                  <a:pt x="77300" y="65340"/>
                </a:lnTo>
                <a:lnTo>
                  <a:pt x="77380" y="65370"/>
                </a:lnTo>
                <a:lnTo>
                  <a:pt x="77430" y="65420"/>
                </a:lnTo>
                <a:lnTo>
                  <a:pt x="77460" y="65490"/>
                </a:lnTo>
                <a:lnTo>
                  <a:pt x="77490" y="65570"/>
                </a:lnTo>
                <a:lnTo>
                  <a:pt x="77520" y="65640"/>
                </a:lnTo>
                <a:lnTo>
                  <a:pt x="77560" y="65690"/>
                </a:lnTo>
                <a:lnTo>
                  <a:pt x="77640" y="65730"/>
                </a:lnTo>
                <a:lnTo>
                  <a:pt x="78060" y="65760"/>
                </a:lnTo>
                <a:lnTo>
                  <a:pt x="78150" y="65790"/>
                </a:lnTo>
                <a:lnTo>
                  <a:pt x="78350" y="65910"/>
                </a:lnTo>
                <a:lnTo>
                  <a:pt x="78380" y="65940"/>
                </a:lnTo>
                <a:lnTo>
                  <a:pt x="78410" y="65970"/>
                </a:lnTo>
                <a:lnTo>
                  <a:pt x="78450" y="66020"/>
                </a:lnTo>
                <a:lnTo>
                  <a:pt x="78510" y="66160"/>
                </a:lnTo>
                <a:lnTo>
                  <a:pt x="78530" y="66240"/>
                </a:lnTo>
                <a:lnTo>
                  <a:pt x="78580" y="66390"/>
                </a:lnTo>
                <a:lnTo>
                  <a:pt x="78640" y="66480"/>
                </a:lnTo>
                <a:lnTo>
                  <a:pt x="78400" y="67040"/>
                </a:lnTo>
                <a:lnTo>
                  <a:pt x="77760" y="68190"/>
                </a:lnTo>
                <a:lnTo>
                  <a:pt x="77680" y="68610"/>
                </a:lnTo>
                <a:lnTo>
                  <a:pt x="77700" y="68950"/>
                </a:lnTo>
                <a:lnTo>
                  <a:pt x="77840" y="69600"/>
                </a:lnTo>
                <a:lnTo>
                  <a:pt x="77880" y="69940"/>
                </a:lnTo>
                <a:lnTo>
                  <a:pt x="77840" y="70910"/>
                </a:lnTo>
                <a:lnTo>
                  <a:pt x="77660" y="71300"/>
                </a:lnTo>
                <a:lnTo>
                  <a:pt x="76830" y="72690"/>
                </a:lnTo>
                <a:lnTo>
                  <a:pt x="76580" y="72990"/>
                </a:lnTo>
                <a:lnTo>
                  <a:pt x="76350" y="73120"/>
                </a:lnTo>
                <a:lnTo>
                  <a:pt x="76140" y="73420"/>
                </a:lnTo>
                <a:lnTo>
                  <a:pt x="75820" y="73990"/>
                </a:lnTo>
                <a:lnTo>
                  <a:pt x="75690" y="74340"/>
                </a:lnTo>
                <a:lnTo>
                  <a:pt x="75680" y="74760"/>
                </a:lnTo>
                <a:lnTo>
                  <a:pt x="75710" y="75150"/>
                </a:lnTo>
                <a:lnTo>
                  <a:pt x="75680" y="75450"/>
                </a:lnTo>
                <a:lnTo>
                  <a:pt x="75590" y="75280"/>
                </a:lnTo>
                <a:lnTo>
                  <a:pt x="75480" y="75170"/>
                </a:lnTo>
                <a:lnTo>
                  <a:pt x="75360" y="75120"/>
                </a:lnTo>
                <a:lnTo>
                  <a:pt x="74560" y="75190"/>
                </a:lnTo>
                <a:lnTo>
                  <a:pt x="74270" y="75100"/>
                </a:lnTo>
                <a:lnTo>
                  <a:pt x="74350" y="74690"/>
                </a:lnTo>
                <a:lnTo>
                  <a:pt x="74230" y="74740"/>
                </a:lnTo>
                <a:lnTo>
                  <a:pt x="74110" y="74810"/>
                </a:lnTo>
                <a:lnTo>
                  <a:pt x="74000" y="74890"/>
                </a:lnTo>
                <a:lnTo>
                  <a:pt x="73890" y="75000"/>
                </a:lnTo>
                <a:lnTo>
                  <a:pt x="73890" y="75140"/>
                </a:lnTo>
                <a:lnTo>
                  <a:pt x="74100" y="75220"/>
                </a:lnTo>
                <a:lnTo>
                  <a:pt x="74290" y="75390"/>
                </a:lnTo>
                <a:lnTo>
                  <a:pt x="74450" y="75640"/>
                </a:lnTo>
                <a:lnTo>
                  <a:pt x="74550" y="75940"/>
                </a:lnTo>
                <a:lnTo>
                  <a:pt x="74460" y="76170"/>
                </a:lnTo>
                <a:lnTo>
                  <a:pt x="74890" y="76270"/>
                </a:lnTo>
                <a:lnTo>
                  <a:pt x="75020" y="76450"/>
                </a:lnTo>
                <a:lnTo>
                  <a:pt x="75090" y="76690"/>
                </a:lnTo>
                <a:lnTo>
                  <a:pt x="75260" y="76490"/>
                </a:lnTo>
                <a:lnTo>
                  <a:pt x="75590" y="75940"/>
                </a:lnTo>
                <a:lnTo>
                  <a:pt x="75590" y="76080"/>
                </a:lnTo>
                <a:lnTo>
                  <a:pt x="75360" y="76550"/>
                </a:lnTo>
                <a:lnTo>
                  <a:pt x="75630" y="77060"/>
                </a:lnTo>
                <a:lnTo>
                  <a:pt x="76340" y="77780"/>
                </a:lnTo>
                <a:lnTo>
                  <a:pt x="75950" y="78750"/>
                </a:lnTo>
                <a:lnTo>
                  <a:pt x="75770" y="79000"/>
                </a:lnTo>
                <a:lnTo>
                  <a:pt x="75630" y="79140"/>
                </a:lnTo>
                <a:lnTo>
                  <a:pt x="75530" y="79180"/>
                </a:lnTo>
                <a:lnTo>
                  <a:pt x="75400" y="79150"/>
                </a:lnTo>
                <a:lnTo>
                  <a:pt x="75230" y="79020"/>
                </a:lnTo>
                <a:lnTo>
                  <a:pt x="75260" y="78900"/>
                </a:lnTo>
                <a:lnTo>
                  <a:pt x="75360" y="78800"/>
                </a:lnTo>
                <a:lnTo>
                  <a:pt x="75480" y="78520"/>
                </a:lnTo>
                <a:lnTo>
                  <a:pt x="75460" y="78420"/>
                </a:lnTo>
                <a:lnTo>
                  <a:pt x="75300" y="78400"/>
                </a:lnTo>
                <a:lnTo>
                  <a:pt x="75220" y="78450"/>
                </a:lnTo>
                <a:lnTo>
                  <a:pt x="75100" y="78620"/>
                </a:lnTo>
                <a:lnTo>
                  <a:pt x="74930" y="78760"/>
                </a:lnTo>
                <a:lnTo>
                  <a:pt x="74910" y="78810"/>
                </a:lnTo>
                <a:lnTo>
                  <a:pt x="74870" y="78830"/>
                </a:lnTo>
                <a:lnTo>
                  <a:pt x="74270" y="78830"/>
                </a:lnTo>
                <a:lnTo>
                  <a:pt x="74270" y="78700"/>
                </a:lnTo>
                <a:lnTo>
                  <a:pt x="74550" y="78700"/>
                </a:lnTo>
                <a:lnTo>
                  <a:pt x="74360" y="78530"/>
                </a:lnTo>
                <a:lnTo>
                  <a:pt x="74220" y="78530"/>
                </a:lnTo>
                <a:lnTo>
                  <a:pt x="73990" y="78700"/>
                </a:lnTo>
                <a:lnTo>
                  <a:pt x="73330" y="78830"/>
                </a:lnTo>
                <a:lnTo>
                  <a:pt x="72750" y="79180"/>
                </a:lnTo>
                <a:lnTo>
                  <a:pt x="72510" y="79150"/>
                </a:lnTo>
                <a:lnTo>
                  <a:pt x="72150" y="78760"/>
                </a:lnTo>
                <a:lnTo>
                  <a:pt x="71900" y="78630"/>
                </a:lnTo>
                <a:lnTo>
                  <a:pt x="70880" y="78320"/>
                </a:lnTo>
                <a:lnTo>
                  <a:pt x="69910" y="78470"/>
                </a:lnTo>
                <a:lnTo>
                  <a:pt x="69650" y="78400"/>
                </a:lnTo>
                <a:lnTo>
                  <a:pt x="69650" y="78230"/>
                </a:lnTo>
                <a:lnTo>
                  <a:pt x="69860" y="78140"/>
                </a:lnTo>
                <a:lnTo>
                  <a:pt x="70050" y="77950"/>
                </a:lnTo>
                <a:lnTo>
                  <a:pt x="70190" y="77660"/>
                </a:lnTo>
                <a:lnTo>
                  <a:pt x="70220" y="77320"/>
                </a:lnTo>
                <a:lnTo>
                  <a:pt x="70050" y="77550"/>
                </a:lnTo>
                <a:lnTo>
                  <a:pt x="69820" y="77780"/>
                </a:lnTo>
                <a:lnTo>
                  <a:pt x="69550" y="77900"/>
                </a:lnTo>
                <a:lnTo>
                  <a:pt x="69280" y="77780"/>
                </a:lnTo>
                <a:lnTo>
                  <a:pt x="69190" y="77920"/>
                </a:lnTo>
                <a:lnTo>
                  <a:pt x="69200" y="78100"/>
                </a:lnTo>
                <a:lnTo>
                  <a:pt x="69220" y="78170"/>
                </a:lnTo>
                <a:lnTo>
                  <a:pt x="69220" y="78240"/>
                </a:lnTo>
                <a:lnTo>
                  <a:pt x="69190" y="78400"/>
                </a:lnTo>
                <a:lnTo>
                  <a:pt x="69340" y="78300"/>
                </a:lnTo>
                <a:lnTo>
                  <a:pt x="69380" y="78230"/>
                </a:lnTo>
                <a:lnTo>
                  <a:pt x="69470" y="78230"/>
                </a:lnTo>
                <a:lnTo>
                  <a:pt x="69420" y="78560"/>
                </a:lnTo>
                <a:lnTo>
                  <a:pt x="69380" y="78690"/>
                </a:lnTo>
                <a:lnTo>
                  <a:pt x="69280" y="78830"/>
                </a:lnTo>
                <a:lnTo>
                  <a:pt x="69370" y="78840"/>
                </a:lnTo>
                <a:lnTo>
                  <a:pt x="69470" y="78830"/>
                </a:lnTo>
                <a:lnTo>
                  <a:pt x="69470" y="79000"/>
                </a:lnTo>
                <a:lnTo>
                  <a:pt x="69420" y="79010"/>
                </a:lnTo>
                <a:lnTo>
                  <a:pt x="69330" y="79000"/>
                </a:lnTo>
                <a:lnTo>
                  <a:pt x="69280" y="79000"/>
                </a:lnTo>
                <a:lnTo>
                  <a:pt x="69380" y="79150"/>
                </a:lnTo>
                <a:lnTo>
                  <a:pt x="68390" y="79760"/>
                </a:lnTo>
                <a:lnTo>
                  <a:pt x="68250" y="79910"/>
                </a:lnTo>
                <a:lnTo>
                  <a:pt x="68100" y="80190"/>
                </a:lnTo>
                <a:lnTo>
                  <a:pt x="67910" y="80380"/>
                </a:lnTo>
                <a:lnTo>
                  <a:pt x="67680" y="80240"/>
                </a:lnTo>
                <a:lnTo>
                  <a:pt x="67800" y="79960"/>
                </a:lnTo>
                <a:lnTo>
                  <a:pt x="67970" y="79810"/>
                </a:lnTo>
                <a:lnTo>
                  <a:pt x="68140" y="79700"/>
                </a:lnTo>
                <a:lnTo>
                  <a:pt x="68300" y="79530"/>
                </a:lnTo>
                <a:lnTo>
                  <a:pt x="68300" y="79310"/>
                </a:lnTo>
                <a:lnTo>
                  <a:pt x="68060" y="78400"/>
                </a:lnTo>
                <a:lnTo>
                  <a:pt x="67980" y="78250"/>
                </a:lnTo>
                <a:lnTo>
                  <a:pt x="67850" y="78040"/>
                </a:lnTo>
                <a:lnTo>
                  <a:pt x="67690" y="77860"/>
                </a:lnTo>
                <a:lnTo>
                  <a:pt x="67540" y="77780"/>
                </a:lnTo>
                <a:lnTo>
                  <a:pt x="67390" y="77630"/>
                </a:lnTo>
                <a:lnTo>
                  <a:pt x="67190" y="76930"/>
                </a:lnTo>
                <a:lnTo>
                  <a:pt x="67010" y="76690"/>
                </a:lnTo>
                <a:lnTo>
                  <a:pt x="67050" y="76950"/>
                </a:lnTo>
                <a:lnTo>
                  <a:pt x="67000" y="76940"/>
                </a:lnTo>
                <a:lnTo>
                  <a:pt x="66920" y="76910"/>
                </a:lnTo>
                <a:lnTo>
                  <a:pt x="66830" y="76860"/>
                </a:lnTo>
                <a:lnTo>
                  <a:pt x="66780" y="76820"/>
                </a:lnTo>
                <a:lnTo>
                  <a:pt x="66740" y="76760"/>
                </a:lnTo>
                <a:lnTo>
                  <a:pt x="66710" y="76690"/>
                </a:lnTo>
                <a:lnTo>
                  <a:pt x="66720" y="76580"/>
                </a:lnTo>
                <a:lnTo>
                  <a:pt x="66770" y="76440"/>
                </a:lnTo>
                <a:lnTo>
                  <a:pt x="66940" y="76100"/>
                </a:lnTo>
                <a:lnTo>
                  <a:pt x="66980" y="75990"/>
                </a:lnTo>
                <a:lnTo>
                  <a:pt x="67000" y="75890"/>
                </a:lnTo>
                <a:lnTo>
                  <a:pt x="67010" y="75690"/>
                </a:lnTo>
                <a:lnTo>
                  <a:pt x="67010" y="75560"/>
                </a:lnTo>
                <a:lnTo>
                  <a:pt x="67000" y="75450"/>
                </a:lnTo>
                <a:lnTo>
                  <a:pt x="67020" y="75340"/>
                </a:lnTo>
                <a:lnTo>
                  <a:pt x="67070" y="75220"/>
                </a:lnTo>
                <a:lnTo>
                  <a:pt x="67360" y="74900"/>
                </a:lnTo>
                <a:lnTo>
                  <a:pt x="67410" y="74820"/>
                </a:lnTo>
                <a:lnTo>
                  <a:pt x="67530" y="74580"/>
                </a:lnTo>
                <a:lnTo>
                  <a:pt x="67570" y="74450"/>
                </a:lnTo>
                <a:lnTo>
                  <a:pt x="67600" y="74300"/>
                </a:lnTo>
                <a:lnTo>
                  <a:pt x="67600" y="74040"/>
                </a:lnTo>
                <a:lnTo>
                  <a:pt x="67580" y="73790"/>
                </a:lnTo>
                <a:lnTo>
                  <a:pt x="67590" y="73720"/>
                </a:lnTo>
                <a:lnTo>
                  <a:pt x="67670" y="73680"/>
                </a:lnTo>
                <a:lnTo>
                  <a:pt x="67750" y="73680"/>
                </a:lnTo>
                <a:lnTo>
                  <a:pt x="67900" y="73720"/>
                </a:lnTo>
                <a:lnTo>
                  <a:pt x="67970" y="73630"/>
                </a:lnTo>
                <a:lnTo>
                  <a:pt x="68030" y="73470"/>
                </a:lnTo>
                <a:lnTo>
                  <a:pt x="68080" y="73100"/>
                </a:lnTo>
                <a:lnTo>
                  <a:pt x="68030" y="72710"/>
                </a:lnTo>
                <a:lnTo>
                  <a:pt x="68570" y="72680"/>
                </a:lnTo>
                <a:lnTo>
                  <a:pt x="68650" y="72660"/>
                </a:lnTo>
                <a:lnTo>
                  <a:pt x="68790" y="72590"/>
                </a:lnTo>
                <a:lnTo>
                  <a:pt x="68840" y="72520"/>
                </a:lnTo>
                <a:lnTo>
                  <a:pt x="68880" y="72430"/>
                </a:lnTo>
                <a:lnTo>
                  <a:pt x="68940" y="72150"/>
                </a:lnTo>
                <a:lnTo>
                  <a:pt x="68980" y="72000"/>
                </a:lnTo>
                <a:lnTo>
                  <a:pt x="69230" y="71540"/>
                </a:lnTo>
                <a:lnTo>
                  <a:pt x="69280" y="71370"/>
                </a:lnTo>
                <a:lnTo>
                  <a:pt x="69310" y="71240"/>
                </a:lnTo>
                <a:lnTo>
                  <a:pt x="69380" y="71100"/>
                </a:lnTo>
                <a:lnTo>
                  <a:pt x="69950" y="70400"/>
                </a:lnTo>
                <a:lnTo>
                  <a:pt x="70030" y="70220"/>
                </a:lnTo>
                <a:lnTo>
                  <a:pt x="70060" y="70010"/>
                </a:lnTo>
                <a:lnTo>
                  <a:pt x="70080" y="69410"/>
                </a:lnTo>
                <a:lnTo>
                  <a:pt x="70150" y="69280"/>
                </a:lnTo>
                <a:lnTo>
                  <a:pt x="70280" y="69140"/>
                </a:lnTo>
                <a:lnTo>
                  <a:pt x="70630" y="68890"/>
                </a:lnTo>
                <a:lnTo>
                  <a:pt x="70820" y="68810"/>
                </a:lnTo>
                <a:lnTo>
                  <a:pt x="70960" y="68770"/>
                </a:lnTo>
                <a:lnTo>
                  <a:pt x="71210" y="68840"/>
                </a:lnTo>
                <a:lnTo>
                  <a:pt x="71300" y="68850"/>
                </a:lnTo>
                <a:lnTo>
                  <a:pt x="71390" y="68850"/>
                </a:lnTo>
                <a:lnTo>
                  <a:pt x="71470" y="68820"/>
                </a:lnTo>
                <a:lnTo>
                  <a:pt x="71550" y="68770"/>
                </a:lnTo>
                <a:lnTo>
                  <a:pt x="71640" y="68690"/>
                </a:lnTo>
                <a:lnTo>
                  <a:pt x="71770" y="68520"/>
                </a:lnTo>
                <a:lnTo>
                  <a:pt x="71830" y="68420"/>
                </a:lnTo>
                <a:lnTo>
                  <a:pt x="71810" y="68330"/>
                </a:lnTo>
                <a:lnTo>
                  <a:pt x="71770" y="68290"/>
                </a:lnTo>
                <a:lnTo>
                  <a:pt x="71710" y="68260"/>
                </a:lnTo>
                <a:lnTo>
                  <a:pt x="71610" y="68220"/>
                </a:lnTo>
                <a:lnTo>
                  <a:pt x="71550" y="68190"/>
                </a:lnTo>
                <a:lnTo>
                  <a:pt x="71510" y="68130"/>
                </a:lnTo>
                <a:lnTo>
                  <a:pt x="71490" y="68050"/>
                </a:lnTo>
                <a:lnTo>
                  <a:pt x="71480" y="67970"/>
                </a:lnTo>
                <a:lnTo>
                  <a:pt x="71510" y="67890"/>
                </a:lnTo>
                <a:lnTo>
                  <a:pt x="71570" y="67830"/>
                </a:lnTo>
                <a:lnTo>
                  <a:pt x="71790" y="67800"/>
                </a:lnTo>
                <a:lnTo>
                  <a:pt x="72000" y="67670"/>
                </a:lnTo>
                <a:lnTo>
                  <a:pt x="72350" y="6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ilkenn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030" y="72710"/>
                </a:moveTo>
                <a:lnTo>
                  <a:pt x="68080" y="73100"/>
                </a:lnTo>
                <a:lnTo>
                  <a:pt x="68030" y="73470"/>
                </a:lnTo>
                <a:lnTo>
                  <a:pt x="67970" y="73630"/>
                </a:lnTo>
                <a:lnTo>
                  <a:pt x="67900" y="73720"/>
                </a:lnTo>
                <a:lnTo>
                  <a:pt x="67750" y="73680"/>
                </a:lnTo>
                <a:lnTo>
                  <a:pt x="67670" y="73680"/>
                </a:lnTo>
                <a:lnTo>
                  <a:pt x="67590" y="73720"/>
                </a:lnTo>
                <a:lnTo>
                  <a:pt x="67580" y="73790"/>
                </a:lnTo>
                <a:lnTo>
                  <a:pt x="67600" y="74040"/>
                </a:lnTo>
                <a:lnTo>
                  <a:pt x="67600" y="74300"/>
                </a:lnTo>
                <a:lnTo>
                  <a:pt x="67570" y="74450"/>
                </a:lnTo>
                <a:lnTo>
                  <a:pt x="67530" y="74580"/>
                </a:lnTo>
                <a:lnTo>
                  <a:pt x="67410" y="74820"/>
                </a:lnTo>
                <a:lnTo>
                  <a:pt x="67360" y="74900"/>
                </a:lnTo>
                <a:lnTo>
                  <a:pt x="67070" y="75220"/>
                </a:lnTo>
                <a:lnTo>
                  <a:pt x="67020" y="75340"/>
                </a:lnTo>
                <a:lnTo>
                  <a:pt x="67000" y="75450"/>
                </a:lnTo>
                <a:lnTo>
                  <a:pt x="67010" y="75560"/>
                </a:lnTo>
                <a:lnTo>
                  <a:pt x="67010" y="75690"/>
                </a:lnTo>
                <a:lnTo>
                  <a:pt x="67000" y="75890"/>
                </a:lnTo>
                <a:lnTo>
                  <a:pt x="66980" y="75990"/>
                </a:lnTo>
                <a:lnTo>
                  <a:pt x="66940" y="76100"/>
                </a:lnTo>
                <a:lnTo>
                  <a:pt x="66770" y="76440"/>
                </a:lnTo>
                <a:lnTo>
                  <a:pt x="66720" y="76580"/>
                </a:lnTo>
                <a:lnTo>
                  <a:pt x="66710" y="76690"/>
                </a:lnTo>
                <a:lnTo>
                  <a:pt x="66740" y="76760"/>
                </a:lnTo>
                <a:lnTo>
                  <a:pt x="66780" y="76820"/>
                </a:lnTo>
                <a:lnTo>
                  <a:pt x="66830" y="76860"/>
                </a:lnTo>
                <a:lnTo>
                  <a:pt x="66920" y="76910"/>
                </a:lnTo>
                <a:lnTo>
                  <a:pt x="67000" y="76940"/>
                </a:lnTo>
                <a:lnTo>
                  <a:pt x="67050" y="76950"/>
                </a:lnTo>
                <a:lnTo>
                  <a:pt x="67090" y="77190"/>
                </a:lnTo>
                <a:lnTo>
                  <a:pt x="67030" y="77110"/>
                </a:lnTo>
                <a:lnTo>
                  <a:pt x="66820" y="77190"/>
                </a:lnTo>
                <a:lnTo>
                  <a:pt x="66510" y="77410"/>
                </a:lnTo>
                <a:lnTo>
                  <a:pt x="66380" y="77480"/>
                </a:lnTo>
                <a:lnTo>
                  <a:pt x="66220" y="77530"/>
                </a:lnTo>
                <a:lnTo>
                  <a:pt x="65960" y="77550"/>
                </a:lnTo>
                <a:lnTo>
                  <a:pt x="65880" y="77570"/>
                </a:lnTo>
                <a:lnTo>
                  <a:pt x="65750" y="77550"/>
                </a:lnTo>
                <a:lnTo>
                  <a:pt x="65570" y="77480"/>
                </a:lnTo>
                <a:lnTo>
                  <a:pt x="65200" y="77250"/>
                </a:lnTo>
                <a:lnTo>
                  <a:pt x="64870" y="77090"/>
                </a:lnTo>
                <a:lnTo>
                  <a:pt x="64700" y="77100"/>
                </a:lnTo>
                <a:lnTo>
                  <a:pt x="64590" y="77130"/>
                </a:lnTo>
                <a:lnTo>
                  <a:pt x="64510" y="77170"/>
                </a:lnTo>
                <a:lnTo>
                  <a:pt x="64460" y="77220"/>
                </a:lnTo>
                <a:lnTo>
                  <a:pt x="64240" y="77530"/>
                </a:lnTo>
                <a:lnTo>
                  <a:pt x="64200" y="77580"/>
                </a:lnTo>
                <a:lnTo>
                  <a:pt x="64140" y="77630"/>
                </a:lnTo>
                <a:lnTo>
                  <a:pt x="64010" y="77600"/>
                </a:lnTo>
                <a:lnTo>
                  <a:pt x="63800" y="77460"/>
                </a:lnTo>
                <a:lnTo>
                  <a:pt x="63400" y="77110"/>
                </a:lnTo>
                <a:lnTo>
                  <a:pt x="62950" y="76590"/>
                </a:lnTo>
                <a:lnTo>
                  <a:pt x="62680" y="76190"/>
                </a:lnTo>
                <a:lnTo>
                  <a:pt x="62510" y="76020"/>
                </a:lnTo>
                <a:lnTo>
                  <a:pt x="61970" y="75650"/>
                </a:lnTo>
                <a:lnTo>
                  <a:pt x="61680" y="74890"/>
                </a:lnTo>
                <a:lnTo>
                  <a:pt x="61620" y="74600"/>
                </a:lnTo>
                <a:lnTo>
                  <a:pt x="61630" y="74400"/>
                </a:lnTo>
                <a:lnTo>
                  <a:pt x="61660" y="74180"/>
                </a:lnTo>
                <a:lnTo>
                  <a:pt x="61670" y="73740"/>
                </a:lnTo>
                <a:lnTo>
                  <a:pt x="61640" y="73590"/>
                </a:lnTo>
                <a:lnTo>
                  <a:pt x="61600" y="73490"/>
                </a:lnTo>
                <a:lnTo>
                  <a:pt x="61190" y="73070"/>
                </a:lnTo>
                <a:lnTo>
                  <a:pt x="61110" y="72950"/>
                </a:lnTo>
                <a:lnTo>
                  <a:pt x="61020" y="72840"/>
                </a:lnTo>
                <a:lnTo>
                  <a:pt x="60760" y="72650"/>
                </a:lnTo>
                <a:lnTo>
                  <a:pt x="60690" y="72590"/>
                </a:lnTo>
                <a:lnTo>
                  <a:pt x="60680" y="72510"/>
                </a:lnTo>
                <a:lnTo>
                  <a:pt x="60700" y="72440"/>
                </a:lnTo>
                <a:lnTo>
                  <a:pt x="60750" y="72380"/>
                </a:lnTo>
                <a:lnTo>
                  <a:pt x="60840" y="72290"/>
                </a:lnTo>
                <a:lnTo>
                  <a:pt x="61040" y="72170"/>
                </a:lnTo>
                <a:lnTo>
                  <a:pt x="61150" y="72070"/>
                </a:lnTo>
                <a:lnTo>
                  <a:pt x="61190" y="72020"/>
                </a:lnTo>
                <a:lnTo>
                  <a:pt x="61210" y="71970"/>
                </a:lnTo>
                <a:lnTo>
                  <a:pt x="61220" y="71910"/>
                </a:lnTo>
                <a:lnTo>
                  <a:pt x="61220" y="71840"/>
                </a:lnTo>
                <a:lnTo>
                  <a:pt x="61220" y="71670"/>
                </a:lnTo>
                <a:lnTo>
                  <a:pt x="61190" y="71590"/>
                </a:lnTo>
                <a:lnTo>
                  <a:pt x="61140" y="71550"/>
                </a:lnTo>
                <a:lnTo>
                  <a:pt x="60930" y="71580"/>
                </a:lnTo>
                <a:lnTo>
                  <a:pt x="60840" y="71550"/>
                </a:lnTo>
                <a:lnTo>
                  <a:pt x="60800" y="71480"/>
                </a:lnTo>
                <a:lnTo>
                  <a:pt x="60770" y="71390"/>
                </a:lnTo>
                <a:lnTo>
                  <a:pt x="60760" y="71010"/>
                </a:lnTo>
                <a:lnTo>
                  <a:pt x="60810" y="70460"/>
                </a:lnTo>
                <a:lnTo>
                  <a:pt x="60820" y="70230"/>
                </a:lnTo>
                <a:lnTo>
                  <a:pt x="60800" y="70110"/>
                </a:lnTo>
                <a:lnTo>
                  <a:pt x="60760" y="70020"/>
                </a:lnTo>
                <a:lnTo>
                  <a:pt x="60620" y="69930"/>
                </a:lnTo>
                <a:lnTo>
                  <a:pt x="60540" y="69860"/>
                </a:lnTo>
                <a:lnTo>
                  <a:pt x="60510" y="69750"/>
                </a:lnTo>
                <a:lnTo>
                  <a:pt x="60510" y="69430"/>
                </a:lnTo>
                <a:lnTo>
                  <a:pt x="60480" y="69320"/>
                </a:lnTo>
                <a:lnTo>
                  <a:pt x="60450" y="69240"/>
                </a:lnTo>
                <a:lnTo>
                  <a:pt x="60060" y="68780"/>
                </a:lnTo>
                <a:lnTo>
                  <a:pt x="59410" y="67430"/>
                </a:lnTo>
                <a:lnTo>
                  <a:pt x="59320" y="67300"/>
                </a:lnTo>
                <a:lnTo>
                  <a:pt x="59280" y="67240"/>
                </a:lnTo>
                <a:lnTo>
                  <a:pt x="59220" y="67190"/>
                </a:lnTo>
                <a:lnTo>
                  <a:pt x="58950" y="67040"/>
                </a:lnTo>
                <a:lnTo>
                  <a:pt x="58700" y="66860"/>
                </a:lnTo>
                <a:lnTo>
                  <a:pt x="58630" y="66820"/>
                </a:lnTo>
                <a:lnTo>
                  <a:pt x="58330" y="66710"/>
                </a:lnTo>
                <a:lnTo>
                  <a:pt x="58010" y="66210"/>
                </a:lnTo>
                <a:lnTo>
                  <a:pt x="57940" y="66050"/>
                </a:lnTo>
                <a:lnTo>
                  <a:pt x="57800" y="65610"/>
                </a:lnTo>
                <a:lnTo>
                  <a:pt x="58480" y="65480"/>
                </a:lnTo>
                <a:lnTo>
                  <a:pt x="58550" y="65420"/>
                </a:lnTo>
                <a:lnTo>
                  <a:pt x="58620" y="65350"/>
                </a:lnTo>
                <a:lnTo>
                  <a:pt x="58650" y="65230"/>
                </a:lnTo>
                <a:lnTo>
                  <a:pt x="58730" y="65080"/>
                </a:lnTo>
                <a:lnTo>
                  <a:pt x="59000" y="64810"/>
                </a:lnTo>
                <a:lnTo>
                  <a:pt x="59140" y="64730"/>
                </a:lnTo>
                <a:lnTo>
                  <a:pt x="59250" y="64720"/>
                </a:lnTo>
                <a:lnTo>
                  <a:pt x="59300" y="64780"/>
                </a:lnTo>
                <a:lnTo>
                  <a:pt x="59370" y="64840"/>
                </a:lnTo>
                <a:lnTo>
                  <a:pt x="59470" y="64910"/>
                </a:lnTo>
                <a:lnTo>
                  <a:pt x="59690" y="64970"/>
                </a:lnTo>
                <a:lnTo>
                  <a:pt x="59970" y="65110"/>
                </a:lnTo>
                <a:lnTo>
                  <a:pt x="60160" y="65170"/>
                </a:lnTo>
                <a:lnTo>
                  <a:pt x="60210" y="65200"/>
                </a:lnTo>
                <a:lnTo>
                  <a:pt x="60390" y="65360"/>
                </a:lnTo>
                <a:lnTo>
                  <a:pt x="60480" y="65410"/>
                </a:lnTo>
                <a:lnTo>
                  <a:pt x="60650" y="65480"/>
                </a:lnTo>
                <a:lnTo>
                  <a:pt x="60750" y="65480"/>
                </a:lnTo>
                <a:lnTo>
                  <a:pt x="61440" y="65200"/>
                </a:lnTo>
                <a:lnTo>
                  <a:pt x="61600" y="65100"/>
                </a:lnTo>
                <a:lnTo>
                  <a:pt x="61690" y="65000"/>
                </a:lnTo>
                <a:lnTo>
                  <a:pt x="61720" y="64920"/>
                </a:lnTo>
                <a:lnTo>
                  <a:pt x="61770" y="64830"/>
                </a:lnTo>
                <a:lnTo>
                  <a:pt x="61850" y="64740"/>
                </a:lnTo>
                <a:lnTo>
                  <a:pt x="62000" y="64610"/>
                </a:lnTo>
                <a:lnTo>
                  <a:pt x="62100" y="64610"/>
                </a:lnTo>
                <a:lnTo>
                  <a:pt x="62180" y="64640"/>
                </a:lnTo>
                <a:lnTo>
                  <a:pt x="62260" y="64700"/>
                </a:lnTo>
                <a:lnTo>
                  <a:pt x="62300" y="64670"/>
                </a:lnTo>
                <a:lnTo>
                  <a:pt x="62340" y="64610"/>
                </a:lnTo>
                <a:lnTo>
                  <a:pt x="62420" y="64380"/>
                </a:lnTo>
                <a:lnTo>
                  <a:pt x="62490" y="64240"/>
                </a:lnTo>
                <a:lnTo>
                  <a:pt x="62550" y="64150"/>
                </a:lnTo>
                <a:lnTo>
                  <a:pt x="62630" y="64060"/>
                </a:lnTo>
                <a:lnTo>
                  <a:pt x="62790" y="63920"/>
                </a:lnTo>
                <a:lnTo>
                  <a:pt x="62900" y="63860"/>
                </a:lnTo>
                <a:lnTo>
                  <a:pt x="63000" y="63840"/>
                </a:lnTo>
                <a:lnTo>
                  <a:pt x="63080" y="63850"/>
                </a:lnTo>
                <a:lnTo>
                  <a:pt x="63330" y="63980"/>
                </a:lnTo>
                <a:lnTo>
                  <a:pt x="63480" y="64010"/>
                </a:lnTo>
                <a:lnTo>
                  <a:pt x="63570" y="63990"/>
                </a:lnTo>
                <a:lnTo>
                  <a:pt x="63640" y="63950"/>
                </a:lnTo>
                <a:lnTo>
                  <a:pt x="63670" y="63880"/>
                </a:lnTo>
                <a:lnTo>
                  <a:pt x="63710" y="63700"/>
                </a:lnTo>
                <a:lnTo>
                  <a:pt x="63730" y="63630"/>
                </a:lnTo>
                <a:lnTo>
                  <a:pt x="64330" y="63180"/>
                </a:lnTo>
                <a:lnTo>
                  <a:pt x="64460" y="63150"/>
                </a:lnTo>
                <a:lnTo>
                  <a:pt x="64550" y="63150"/>
                </a:lnTo>
                <a:lnTo>
                  <a:pt x="64620" y="63190"/>
                </a:lnTo>
                <a:lnTo>
                  <a:pt x="65080" y="63580"/>
                </a:lnTo>
                <a:lnTo>
                  <a:pt x="65130" y="63640"/>
                </a:lnTo>
                <a:lnTo>
                  <a:pt x="65150" y="63710"/>
                </a:lnTo>
                <a:lnTo>
                  <a:pt x="65160" y="63790"/>
                </a:lnTo>
                <a:lnTo>
                  <a:pt x="65150" y="63990"/>
                </a:lnTo>
                <a:lnTo>
                  <a:pt x="65160" y="64080"/>
                </a:lnTo>
                <a:lnTo>
                  <a:pt x="65180" y="64160"/>
                </a:lnTo>
                <a:lnTo>
                  <a:pt x="65260" y="64290"/>
                </a:lnTo>
                <a:lnTo>
                  <a:pt x="65330" y="64420"/>
                </a:lnTo>
                <a:lnTo>
                  <a:pt x="65390" y="64480"/>
                </a:lnTo>
                <a:lnTo>
                  <a:pt x="65470" y="64540"/>
                </a:lnTo>
                <a:lnTo>
                  <a:pt x="65880" y="64630"/>
                </a:lnTo>
                <a:lnTo>
                  <a:pt x="65950" y="64680"/>
                </a:lnTo>
                <a:lnTo>
                  <a:pt x="65990" y="64730"/>
                </a:lnTo>
                <a:lnTo>
                  <a:pt x="66040" y="64800"/>
                </a:lnTo>
                <a:lnTo>
                  <a:pt x="66100" y="64930"/>
                </a:lnTo>
                <a:lnTo>
                  <a:pt x="66130" y="65010"/>
                </a:lnTo>
                <a:lnTo>
                  <a:pt x="66200" y="65150"/>
                </a:lnTo>
                <a:lnTo>
                  <a:pt x="66330" y="65310"/>
                </a:lnTo>
                <a:lnTo>
                  <a:pt x="66040" y="65590"/>
                </a:lnTo>
                <a:lnTo>
                  <a:pt x="65910" y="65900"/>
                </a:lnTo>
                <a:lnTo>
                  <a:pt x="65820" y="66200"/>
                </a:lnTo>
                <a:lnTo>
                  <a:pt x="65790" y="66380"/>
                </a:lnTo>
                <a:lnTo>
                  <a:pt x="65800" y="66660"/>
                </a:lnTo>
                <a:lnTo>
                  <a:pt x="65760" y="66750"/>
                </a:lnTo>
                <a:lnTo>
                  <a:pt x="65700" y="66850"/>
                </a:lnTo>
                <a:lnTo>
                  <a:pt x="65740" y="66900"/>
                </a:lnTo>
                <a:lnTo>
                  <a:pt x="65890" y="66950"/>
                </a:lnTo>
                <a:lnTo>
                  <a:pt x="65950" y="67010"/>
                </a:lnTo>
                <a:lnTo>
                  <a:pt x="66010" y="67090"/>
                </a:lnTo>
                <a:lnTo>
                  <a:pt x="66060" y="67230"/>
                </a:lnTo>
                <a:lnTo>
                  <a:pt x="66130" y="67300"/>
                </a:lnTo>
                <a:lnTo>
                  <a:pt x="66200" y="67320"/>
                </a:lnTo>
                <a:lnTo>
                  <a:pt x="66270" y="67290"/>
                </a:lnTo>
                <a:lnTo>
                  <a:pt x="66450" y="67170"/>
                </a:lnTo>
                <a:lnTo>
                  <a:pt x="66520" y="67150"/>
                </a:lnTo>
                <a:lnTo>
                  <a:pt x="66600" y="67160"/>
                </a:lnTo>
                <a:lnTo>
                  <a:pt x="66670" y="67190"/>
                </a:lnTo>
                <a:lnTo>
                  <a:pt x="66740" y="67280"/>
                </a:lnTo>
                <a:lnTo>
                  <a:pt x="66810" y="67390"/>
                </a:lnTo>
                <a:lnTo>
                  <a:pt x="66990" y="67760"/>
                </a:lnTo>
                <a:lnTo>
                  <a:pt x="67000" y="67780"/>
                </a:lnTo>
                <a:lnTo>
                  <a:pt x="67100" y="67900"/>
                </a:lnTo>
                <a:lnTo>
                  <a:pt x="67210" y="68000"/>
                </a:lnTo>
                <a:lnTo>
                  <a:pt x="67280" y="68040"/>
                </a:lnTo>
                <a:lnTo>
                  <a:pt x="67290" y="68090"/>
                </a:lnTo>
                <a:lnTo>
                  <a:pt x="67280" y="68140"/>
                </a:lnTo>
                <a:lnTo>
                  <a:pt x="67240" y="68240"/>
                </a:lnTo>
                <a:lnTo>
                  <a:pt x="67210" y="68330"/>
                </a:lnTo>
                <a:lnTo>
                  <a:pt x="67200" y="68490"/>
                </a:lnTo>
                <a:lnTo>
                  <a:pt x="67210" y="68700"/>
                </a:lnTo>
                <a:lnTo>
                  <a:pt x="67260" y="69120"/>
                </a:lnTo>
                <a:lnTo>
                  <a:pt x="67300" y="69310"/>
                </a:lnTo>
                <a:lnTo>
                  <a:pt x="67340" y="69450"/>
                </a:lnTo>
                <a:lnTo>
                  <a:pt x="67420" y="69580"/>
                </a:lnTo>
                <a:lnTo>
                  <a:pt x="67510" y="69700"/>
                </a:lnTo>
                <a:lnTo>
                  <a:pt x="67880" y="70040"/>
                </a:lnTo>
                <a:lnTo>
                  <a:pt x="67990" y="70170"/>
                </a:lnTo>
                <a:lnTo>
                  <a:pt x="68030" y="70270"/>
                </a:lnTo>
                <a:lnTo>
                  <a:pt x="68040" y="70370"/>
                </a:lnTo>
                <a:lnTo>
                  <a:pt x="68000" y="70660"/>
                </a:lnTo>
                <a:lnTo>
                  <a:pt x="67980" y="70750"/>
                </a:lnTo>
                <a:lnTo>
                  <a:pt x="67950" y="70830"/>
                </a:lnTo>
                <a:lnTo>
                  <a:pt x="67820" y="71010"/>
                </a:lnTo>
                <a:lnTo>
                  <a:pt x="67810" y="71380"/>
                </a:lnTo>
                <a:lnTo>
                  <a:pt x="68030" y="7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Waterf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70" y="75650"/>
                </a:moveTo>
                <a:lnTo>
                  <a:pt x="62510" y="76020"/>
                </a:lnTo>
                <a:lnTo>
                  <a:pt x="62680" y="76190"/>
                </a:lnTo>
                <a:lnTo>
                  <a:pt x="62950" y="76590"/>
                </a:lnTo>
                <a:lnTo>
                  <a:pt x="63400" y="77110"/>
                </a:lnTo>
                <a:lnTo>
                  <a:pt x="63800" y="77460"/>
                </a:lnTo>
                <a:lnTo>
                  <a:pt x="64010" y="77600"/>
                </a:lnTo>
                <a:lnTo>
                  <a:pt x="64140" y="77630"/>
                </a:lnTo>
                <a:lnTo>
                  <a:pt x="64200" y="77580"/>
                </a:lnTo>
                <a:lnTo>
                  <a:pt x="64240" y="77530"/>
                </a:lnTo>
                <a:lnTo>
                  <a:pt x="64460" y="77220"/>
                </a:lnTo>
                <a:lnTo>
                  <a:pt x="64510" y="77170"/>
                </a:lnTo>
                <a:lnTo>
                  <a:pt x="64590" y="77130"/>
                </a:lnTo>
                <a:lnTo>
                  <a:pt x="64700" y="77100"/>
                </a:lnTo>
                <a:lnTo>
                  <a:pt x="64870" y="77090"/>
                </a:lnTo>
                <a:lnTo>
                  <a:pt x="65200" y="77250"/>
                </a:lnTo>
                <a:lnTo>
                  <a:pt x="65570" y="77480"/>
                </a:lnTo>
                <a:lnTo>
                  <a:pt x="65750" y="77550"/>
                </a:lnTo>
                <a:lnTo>
                  <a:pt x="65880" y="77570"/>
                </a:lnTo>
                <a:lnTo>
                  <a:pt x="65960" y="77550"/>
                </a:lnTo>
                <a:lnTo>
                  <a:pt x="66220" y="77530"/>
                </a:lnTo>
                <a:lnTo>
                  <a:pt x="66380" y="77480"/>
                </a:lnTo>
                <a:lnTo>
                  <a:pt x="66510" y="77410"/>
                </a:lnTo>
                <a:lnTo>
                  <a:pt x="66820" y="77190"/>
                </a:lnTo>
                <a:lnTo>
                  <a:pt x="67030" y="77110"/>
                </a:lnTo>
                <a:lnTo>
                  <a:pt x="67090" y="77190"/>
                </a:lnTo>
                <a:lnTo>
                  <a:pt x="67110" y="77310"/>
                </a:lnTo>
                <a:lnTo>
                  <a:pt x="67120" y="77530"/>
                </a:lnTo>
                <a:lnTo>
                  <a:pt x="67160" y="77640"/>
                </a:lnTo>
                <a:lnTo>
                  <a:pt x="67350" y="78010"/>
                </a:lnTo>
                <a:lnTo>
                  <a:pt x="67400" y="78230"/>
                </a:lnTo>
                <a:lnTo>
                  <a:pt x="67220" y="78790"/>
                </a:lnTo>
                <a:lnTo>
                  <a:pt x="67250" y="79010"/>
                </a:lnTo>
                <a:lnTo>
                  <a:pt x="67590" y="79000"/>
                </a:lnTo>
                <a:lnTo>
                  <a:pt x="67590" y="79150"/>
                </a:lnTo>
                <a:lnTo>
                  <a:pt x="67370" y="79330"/>
                </a:lnTo>
                <a:lnTo>
                  <a:pt x="66980" y="79880"/>
                </a:lnTo>
                <a:lnTo>
                  <a:pt x="66740" y="80070"/>
                </a:lnTo>
                <a:lnTo>
                  <a:pt x="66430" y="80140"/>
                </a:lnTo>
                <a:lnTo>
                  <a:pt x="65810" y="80160"/>
                </a:lnTo>
                <a:lnTo>
                  <a:pt x="65520" y="80240"/>
                </a:lnTo>
                <a:lnTo>
                  <a:pt x="65600" y="79990"/>
                </a:lnTo>
                <a:lnTo>
                  <a:pt x="65990" y="79460"/>
                </a:lnTo>
                <a:lnTo>
                  <a:pt x="65690" y="79320"/>
                </a:lnTo>
                <a:lnTo>
                  <a:pt x="65520" y="79300"/>
                </a:lnTo>
                <a:lnTo>
                  <a:pt x="65330" y="79320"/>
                </a:lnTo>
                <a:lnTo>
                  <a:pt x="65330" y="79460"/>
                </a:lnTo>
                <a:lnTo>
                  <a:pt x="65400" y="79520"/>
                </a:lnTo>
                <a:lnTo>
                  <a:pt x="65440" y="79590"/>
                </a:lnTo>
                <a:lnTo>
                  <a:pt x="65470" y="79670"/>
                </a:lnTo>
                <a:lnTo>
                  <a:pt x="65520" y="79760"/>
                </a:lnTo>
                <a:lnTo>
                  <a:pt x="65380" y="79740"/>
                </a:lnTo>
                <a:lnTo>
                  <a:pt x="65200" y="79640"/>
                </a:lnTo>
                <a:lnTo>
                  <a:pt x="65090" y="79610"/>
                </a:lnTo>
                <a:lnTo>
                  <a:pt x="64920" y="79670"/>
                </a:lnTo>
                <a:lnTo>
                  <a:pt x="64830" y="79800"/>
                </a:lnTo>
                <a:lnTo>
                  <a:pt x="64770" y="79950"/>
                </a:lnTo>
                <a:lnTo>
                  <a:pt x="64680" y="80070"/>
                </a:lnTo>
                <a:lnTo>
                  <a:pt x="64400" y="80200"/>
                </a:lnTo>
                <a:lnTo>
                  <a:pt x="64150" y="80200"/>
                </a:lnTo>
                <a:lnTo>
                  <a:pt x="63630" y="80070"/>
                </a:lnTo>
                <a:lnTo>
                  <a:pt x="60990" y="80350"/>
                </a:lnTo>
                <a:lnTo>
                  <a:pt x="60050" y="80870"/>
                </a:lnTo>
                <a:lnTo>
                  <a:pt x="59540" y="80990"/>
                </a:lnTo>
                <a:lnTo>
                  <a:pt x="59470" y="81040"/>
                </a:lnTo>
                <a:lnTo>
                  <a:pt x="59420" y="81160"/>
                </a:lnTo>
                <a:lnTo>
                  <a:pt x="59350" y="81270"/>
                </a:lnTo>
                <a:lnTo>
                  <a:pt x="59210" y="81290"/>
                </a:lnTo>
                <a:lnTo>
                  <a:pt x="59120" y="81210"/>
                </a:lnTo>
                <a:lnTo>
                  <a:pt x="59060" y="81050"/>
                </a:lnTo>
                <a:lnTo>
                  <a:pt x="59020" y="80900"/>
                </a:lnTo>
                <a:lnTo>
                  <a:pt x="58970" y="80830"/>
                </a:lnTo>
                <a:lnTo>
                  <a:pt x="58740" y="80910"/>
                </a:lnTo>
                <a:lnTo>
                  <a:pt x="58470" y="81100"/>
                </a:lnTo>
                <a:lnTo>
                  <a:pt x="58310" y="81400"/>
                </a:lnTo>
                <a:lnTo>
                  <a:pt x="58360" y="81760"/>
                </a:lnTo>
                <a:lnTo>
                  <a:pt x="58490" y="81590"/>
                </a:lnTo>
                <a:lnTo>
                  <a:pt x="58700" y="81560"/>
                </a:lnTo>
                <a:lnTo>
                  <a:pt x="58960" y="81630"/>
                </a:lnTo>
                <a:lnTo>
                  <a:pt x="59360" y="81820"/>
                </a:lnTo>
                <a:lnTo>
                  <a:pt x="59470" y="81840"/>
                </a:lnTo>
                <a:lnTo>
                  <a:pt x="59490" y="81930"/>
                </a:lnTo>
                <a:lnTo>
                  <a:pt x="59410" y="82210"/>
                </a:lnTo>
                <a:lnTo>
                  <a:pt x="58970" y="82530"/>
                </a:lnTo>
                <a:lnTo>
                  <a:pt x="58920" y="83200"/>
                </a:lnTo>
                <a:lnTo>
                  <a:pt x="58870" y="83360"/>
                </a:lnTo>
                <a:lnTo>
                  <a:pt x="58760" y="83410"/>
                </a:lnTo>
                <a:lnTo>
                  <a:pt x="58620" y="83430"/>
                </a:lnTo>
                <a:lnTo>
                  <a:pt x="58510" y="83520"/>
                </a:lnTo>
                <a:lnTo>
                  <a:pt x="58250" y="83680"/>
                </a:lnTo>
                <a:lnTo>
                  <a:pt x="57520" y="83600"/>
                </a:lnTo>
                <a:lnTo>
                  <a:pt x="57230" y="83750"/>
                </a:lnTo>
                <a:lnTo>
                  <a:pt x="57120" y="84060"/>
                </a:lnTo>
                <a:lnTo>
                  <a:pt x="57120" y="84290"/>
                </a:lnTo>
                <a:lnTo>
                  <a:pt x="57040" y="84400"/>
                </a:lnTo>
                <a:lnTo>
                  <a:pt x="55580" y="84200"/>
                </a:lnTo>
                <a:lnTo>
                  <a:pt x="55540" y="84110"/>
                </a:lnTo>
                <a:lnTo>
                  <a:pt x="55520" y="83900"/>
                </a:lnTo>
                <a:lnTo>
                  <a:pt x="55460" y="83700"/>
                </a:lnTo>
                <a:lnTo>
                  <a:pt x="55300" y="83610"/>
                </a:lnTo>
                <a:lnTo>
                  <a:pt x="55280" y="83670"/>
                </a:lnTo>
                <a:lnTo>
                  <a:pt x="55080" y="83620"/>
                </a:lnTo>
                <a:lnTo>
                  <a:pt x="54530" y="83630"/>
                </a:lnTo>
                <a:lnTo>
                  <a:pt x="54450" y="83620"/>
                </a:lnTo>
                <a:lnTo>
                  <a:pt x="54380" y="83550"/>
                </a:lnTo>
                <a:lnTo>
                  <a:pt x="54330" y="83460"/>
                </a:lnTo>
                <a:lnTo>
                  <a:pt x="54260" y="83090"/>
                </a:lnTo>
                <a:lnTo>
                  <a:pt x="54220" y="83010"/>
                </a:lnTo>
                <a:lnTo>
                  <a:pt x="54150" y="82900"/>
                </a:lnTo>
                <a:lnTo>
                  <a:pt x="53750" y="82470"/>
                </a:lnTo>
                <a:lnTo>
                  <a:pt x="53570" y="82370"/>
                </a:lnTo>
                <a:lnTo>
                  <a:pt x="53440" y="82260"/>
                </a:lnTo>
                <a:lnTo>
                  <a:pt x="53370" y="82190"/>
                </a:lnTo>
                <a:lnTo>
                  <a:pt x="53220" y="82080"/>
                </a:lnTo>
                <a:lnTo>
                  <a:pt x="53160" y="81990"/>
                </a:lnTo>
                <a:lnTo>
                  <a:pt x="53100" y="81830"/>
                </a:lnTo>
                <a:lnTo>
                  <a:pt x="52950" y="81250"/>
                </a:lnTo>
                <a:lnTo>
                  <a:pt x="52850" y="81010"/>
                </a:lnTo>
                <a:lnTo>
                  <a:pt x="52670" y="80730"/>
                </a:lnTo>
                <a:lnTo>
                  <a:pt x="52460" y="80540"/>
                </a:lnTo>
                <a:lnTo>
                  <a:pt x="52410" y="80470"/>
                </a:lnTo>
                <a:lnTo>
                  <a:pt x="52400" y="80240"/>
                </a:lnTo>
                <a:lnTo>
                  <a:pt x="52370" y="80150"/>
                </a:lnTo>
                <a:lnTo>
                  <a:pt x="52270" y="80100"/>
                </a:lnTo>
                <a:lnTo>
                  <a:pt x="52100" y="80040"/>
                </a:lnTo>
                <a:lnTo>
                  <a:pt x="52030" y="80010"/>
                </a:lnTo>
                <a:lnTo>
                  <a:pt x="51960" y="79980"/>
                </a:lnTo>
                <a:lnTo>
                  <a:pt x="51410" y="80010"/>
                </a:lnTo>
                <a:lnTo>
                  <a:pt x="51320" y="79990"/>
                </a:lnTo>
                <a:lnTo>
                  <a:pt x="51250" y="79960"/>
                </a:lnTo>
                <a:lnTo>
                  <a:pt x="51210" y="79880"/>
                </a:lnTo>
                <a:lnTo>
                  <a:pt x="51240" y="79720"/>
                </a:lnTo>
                <a:lnTo>
                  <a:pt x="51320" y="79490"/>
                </a:lnTo>
                <a:lnTo>
                  <a:pt x="51540" y="78990"/>
                </a:lnTo>
                <a:lnTo>
                  <a:pt x="51610" y="78790"/>
                </a:lnTo>
                <a:lnTo>
                  <a:pt x="51880" y="78480"/>
                </a:lnTo>
                <a:lnTo>
                  <a:pt x="53100" y="78530"/>
                </a:lnTo>
                <a:lnTo>
                  <a:pt x="53230" y="78490"/>
                </a:lnTo>
                <a:lnTo>
                  <a:pt x="53370" y="78420"/>
                </a:lnTo>
                <a:lnTo>
                  <a:pt x="53370" y="78330"/>
                </a:lnTo>
                <a:lnTo>
                  <a:pt x="53350" y="78160"/>
                </a:lnTo>
                <a:lnTo>
                  <a:pt x="53350" y="78050"/>
                </a:lnTo>
                <a:lnTo>
                  <a:pt x="53370" y="77950"/>
                </a:lnTo>
                <a:lnTo>
                  <a:pt x="53430" y="77810"/>
                </a:lnTo>
                <a:lnTo>
                  <a:pt x="53550" y="77760"/>
                </a:lnTo>
                <a:lnTo>
                  <a:pt x="53990" y="77720"/>
                </a:lnTo>
                <a:lnTo>
                  <a:pt x="54140" y="77750"/>
                </a:lnTo>
                <a:lnTo>
                  <a:pt x="54240" y="77780"/>
                </a:lnTo>
                <a:lnTo>
                  <a:pt x="54350" y="77880"/>
                </a:lnTo>
                <a:lnTo>
                  <a:pt x="54440" y="77940"/>
                </a:lnTo>
                <a:lnTo>
                  <a:pt x="54580" y="77990"/>
                </a:lnTo>
                <a:lnTo>
                  <a:pt x="56400" y="78180"/>
                </a:lnTo>
                <a:lnTo>
                  <a:pt x="56590" y="78130"/>
                </a:lnTo>
                <a:lnTo>
                  <a:pt x="56690" y="78060"/>
                </a:lnTo>
                <a:lnTo>
                  <a:pt x="56660" y="77710"/>
                </a:lnTo>
                <a:lnTo>
                  <a:pt x="56630" y="77530"/>
                </a:lnTo>
                <a:lnTo>
                  <a:pt x="56600" y="77360"/>
                </a:lnTo>
                <a:lnTo>
                  <a:pt x="56580" y="77290"/>
                </a:lnTo>
                <a:lnTo>
                  <a:pt x="56550" y="77220"/>
                </a:lnTo>
                <a:lnTo>
                  <a:pt x="56500" y="77160"/>
                </a:lnTo>
                <a:lnTo>
                  <a:pt x="56430" y="77130"/>
                </a:lnTo>
                <a:lnTo>
                  <a:pt x="56210" y="77030"/>
                </a:lnTo>
                <a:lnTo>
                  <a:pt x="56170" y="76990"/>
                </a:lnTo>
                <a:lnTo>
                  <a:pt x="56120" y="76650"/>
                </a:lnTo>
                <a:lnTo>
                  <a:pt x="56110" y="76170"/>
                </a:lnTo>
                <a:lnTo>
                  <a:pt x="56090" y="75990"/>
                </a:lnTo>
                <a:lnTo>
                  <a:pt x="56100" y="75870"/>
                </a:lnTo>
                <a:lnTo>
                  <a:pt x="56140" y="75730"/>
                </a:lnTo>
                <a:lnTo>
                  <a:pt x="56260" y="75570"/>
                </a:lnTo>
                <a:lnTo>
                  <a:pt x="56360" y="75500"/>
                </a:lnTo>
                <a:lnTo>
                  <a:pt x="56460" y="75470"/>
                </a:lnTo>
                <a:lnTo>
                  <a:pt x="56840" y="75460"/>
                </a:lnTo>
                <a:lnTo>
                  <a:pt x="58860" y="75100"/>
                </a:lnTo>
                <a:lnTo>
                  <a:pt x="59780" y="75230"/>
                </a:lnTo>
                <a:lnTo>
                  <a:pt x="60320" y="75430"/>
                </a:lnTo>
                <a:lnTo>
                  <a:pt x="61970" y="7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or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880" y="78480"/>
                </a:moveTo>
                <a:lnTo>
                  <a:pt x="51610" y="78790"/>
                </a:lnTo>
                <a:lnTo>
                  <a:pt x="51540" y="78990"/>
                </a:lnTo>
                <a:lnTo>
                  <a:pt x="51320" y="79490"/>
                </a:lnTo>
                <a:lnTo>
                  <a:pt x="51240" y="79720"/>
                </a:lnTo>
                <a:lnTo>
                  <a:pt x="51210" y="79880"/>
                </a:lnTo>
                <a:lnTo>
                  <a:pt x="51250" y="79960"/>
                </a:lnTo>
                <a:lnTo>
                  <a:pt x="51320" y="79990"/>
                </a:lnTo>
                <a:lnTo>
                  <a:pt x="51410" y="80010"/>
                </a:lnTo>
                <a:lnTo>
                  <a:pt x="51960" y="79980"/>
                </a:lnTo>
                <a:lnTo>
                  <a:pt x="52030" y="80010"/>
                </a:lnTo>
                <a:lnTo>
                  <a:pt x="52100" y="80040"/>
                </a:lnTo>
                <a:lnTo>
                  <a:pt x="52270" y="80100"/>
                </a:lnTo>
                <a:lnTo>
                  <a:pt x="52370" y="80150"/>
                </a:lnTo>
                <a:lnTo>
                  <a:pt x="52400" y="80240"/>
                </a:lnTo>
                <a:lnTo>
                  <a:pt x="52410" y="80470"/>
                </a:lnTo>
                <a:lnTo>
                  <a:pt x="52460" y="80540"/>
                </a:lnTo>
                <a:lnTo>
                  <a:pt x="52670" y="80730"/>
                </a:lnTo>
                <a:lnTo>
                  <a:pt x="52850" y="81010"/>
                </a:lnTo>
                <a:lnTo>
                  <a:pt x="52950" y="81250"/>
                </a:lnTo>
                <a:lnTo>
                  <a:pt x="53100" y="81830"/>
                </a:lnTo>
                <a:lnTo>
                  <a:pt x="53160" y="81990"/>
                </a:lnTo>
                <a:lnTo>
                  <a:pt x="53220" y="82080"/>
                </a:lnTo>
                <a:lnTo>
                  <a:pt x="53370" y="82190"/>
                </a:lnTo>
                <a:lnTo>
                  <a:pt x="53440" y="82260"/>
                </a:lnTo>
                <a:lnTo>
                  <a:pt x="53570" y="82370"/>
                </a:lnTo>
                <a:lnTo>
                  <a:pt x="53750" y="82470"/>
                </a:lnTo>
                <a:lnTo>
                  <a:pt x="54150" y="82900"/>
                </a:lnTo>
                <a:lnTo>
                  <a:pt x="54220" y="83010"/>
                </a:lnTo>
                <a:lnTo>
                  <a:pt x="54260" y="83090"/>
                </a:lnTo>
                <a:lnTo>
                  <a:pt x="54330" y="83460"/>
                </a:lnTo>
                <a:lnTo>
                  <a:pt x="54380" y="83550"/>
                </a:lnTo>
                <a:lnTo>
                  <a:pt x="54450" y="83620"/>
                </a:lnTo>
                <a:lnTo>
                  <a:pt x="54530" y="83630"/>
                </a:lnTo>
                <a:lnTo>
                  <a:pt x="55080" y="83620"/>
                </a:lnTo>
                <a:lnTo>
                  <a:pt x="55280" y="83670"/>
                </a:lnTo>
                <a:lnTo>
                  <a:pt x="55260" y="83720"/>
                </a:lnTo>
                <a:lnTo>
                  <a:pt x="55240" y="84250"/>
                </a:lnTo>
                <a:lnTo>
                  <a:pt x="55210" y="84440"/>
                </a:lnTo>
                <a:lnTo>
                  <a:pt x="55030" y="84730"/>
                </a:lnTo>
                <a:lnTo>
                  <a:pt x="54830" y="84970"/>
                </a:lnTo>
                <a:lnTo>
                  <a:pt x="54600" y="85110"/>
                </a:lnTo>
                <a:lnTo>
                  <a:pt x="54310" y="85130"/>
                </a:lnTo>
                <a:lnTo>
                  <a:pt x="54710" y="85510"/>
                </a:lnTo>
                <a:lnTo>
                  <a:pt x="54880" y="85570"/>
                </a:lnTo>
                <a:lnTo>
                  <a:pt x="54730" y="85790"/>
                </a:lnTo>
                <a:lnTo>
                  <a:pt x="54420" y="85930"/>
                </a:lnTo>
                <a:lnTo>
                  <a:pt x="53850" y="86060"/>
                </a:lnTo>
                <a:lnTo>
                  <a:pt x="53130" y="86380"/>
                </a:lnTo>
                <a:lnTo>
                  <a:pt x="52920" y="86650"/>
                </a:lnTo>
                <a:lnTo>
                  <a:pt x="53180" y="86950"/>
                </a:lnTo>
                <a:lnTo>
                  <a:pt x="52960" y="87080"/>
                </a:lnTo>
                <a:lnTo>
                  <a:pt x="51920" y="87300"/>
                </a:lnTo>
                <a:lnTo>
                  <a:pt x="51400" y="87510"/>
                </a:lnTo>
                <a:lnTo>
                  <a:pt x="50530" y="87590"/>
                </a:lnTo>
                <a:lnTo>
                  <a:pt x="50150" y="87560"/>
                </a:lnTo>
                <a:lnTo>
                  <a:pt x="50000" y="87570"/>
                </a:lnTo>
                <a:lnTo>
                  <a:pt x="49860" y="87550"/>
                </a:lnTo>
                <a:lnTo>
                  <a:pt x="49800" y="87480"/>
                </a:lnTo>
                <a:lnTo>
                  <a:pt x="49830" y="87320"/>
                </a:lnTo>
                <a:lnTo>
                  <a:pt x="49930" y="87200"/>
                </a:lnTo>
                <a:lnTo>
                  <a:pt x="50050" y="87130"/>
                </a:lnTo>
                <a:lnTo>
                  <a:pt x="50170" y="87090"/>
                </a:lnTo>
                <a:lnTo>
                  <a:pt x="50140" y="87010"/>
                </a:lnTo>
                <a:lnTo>
                  <a:pt x="50080" y="86800"/>
                </a:lnTo>
                <a:lnTo>
                  <a:pt x="50280" y="86760"/>
                </a:lnTo>
                <a:lnTo>
                  <a:pt x="50470" y="86680"/>
                </a:lnTo>
                <a:lnTo>
                  <a:pt x="50650" y="86550"/>
                </a:lnTo>
                <a:lnTo>
                  <a:pt x="50830" y="86340"/>
                </a:lnTo>
                <a:lnTo>
                  <a:pt x="50740" y="86300"/>
                </a:lnTo>
                <a:lnTo>
                  <a:pt x="50670" y="86240"/>
                </a:lnTo>
                <a:lnTo>
                  <a:pt x="50590" y="86200"/>
                </a:lnTo>
                <a:lnTo>
                  <a:pt x="50450" y="86190"/>
                </a:lnTo>
                <a:lnTo>
                  <a:pt x="50560" y="85900"/>
                </a:lnTo>
                <a:lnTo>
                  <a:pt x="50620" y="85810"/>
                </a:lnTo>
                <a:lnTo>
                  <a:pt x="50740" y="85740"/>
                </a:lnTo>
                <a:lnTo>
                  <a:pt x="50670" y="85540"/>
                </a:lnTo>
                <a:lnTo>
                  <a:pt x="50580" y="85490"/>
                </a:lnTo>
                <a:lnTo>
                  <a:pt x="50470" y="85570"/>
                </a:lnTo>
                <a:lnTo>
                  <a:pt x="50350" y="85740"/>
                </a:lnTo>
                <a:lnTo>
                  <a:pt x="50170" y="85610"/>
                </a:lnTo>
                <a:lnTo>
                  <a:pt x="49890" y="85550"/>
                </a:lnTo>
                <a:lnTo>
                  <a:pt x="49330" y="85570"/>
                </a:lnTo>
                <a:lnTo>
                  <a:pt x="49330" y="85430"/>
                </a:lnTo>
                <a:lnTo>
                  <a:pt x="49210" y="85320"/>
                </a:lnTo>
                <a:lnTo>
                  <a:pt x="48980" y="85370"/>
                </a:lnTo>
                <a:lnTo>
                  <a:pt x="48720" y="85490"/>
                </a:lnTo>
                <a:lnTo>
                  <a:pt x="48470" y="85570"/>
                </a:lnTo>
                <a:lnTo>
                  <a:pt x="47900" y="85540"/>
                </a:lnTo>
                <a:lnTo>
                  <a:pt x="47620" y="85570"/>
                </a:lnTo>
                <a:lnTo>
                  <a:pt x="47340" y="85740"/>
                </a:lnTo>
                <a:lnTo>
                  <a:pt x="47800" y="85910"/>
                </a:lnTo>
                <a:lnTo>
                  <a:pt x="48370" y="85990"/>
                </a:lnTo>
                <a:lnTo>
                  <a:pt x="48720" y="86250"/>
                </a:lnTo>
                <a:lnTo>
                  <a:pt x="48470" y="86950"/>
                </a:lnTo>
                <a:lnTo>
                  <a:pt x="48980" y="86900"/>
                </a:lnTo>
                <a:lnTo>
                  <a:pt x="49140" y="86950"/>
                </a:lnTo>
                <a:lnTo>
                  <a:pt x="49140" y="87090"/>
                </a:lnTo>
                <a:lnTo>
                  <a:pt x="49050" y="87090"/>
                </a:lnTo>
                <a:lnTo>
                  <a:pt x="49050" y="87250"/>
                </a:lnTo>
                <a:lnTo>
                  <a:pt x="49170" y="87360"/>
                </a:lnTo>
                <a:lnTo>
                  <a:pt x="49230" y="87390"/>
                </a:lnTo>
                <a:lnTo>
                  <a:pt x="49030" y="87440"/>
                </a:lnTo>
                <a:lnTo>
                  <a:pt x="48940" y="87490"/>
                </a:lnTo>
                <a:lnTo>
                  <a:pt x="48850" y="87560"/>
                </a:lnTo>
                <a:lnTo>
                  <a:pt x="49330" y="87560"/>
                </a:lnTo>
                <a:lnTo>
                  <a:pt x="49090" y="87930"/>
                </a:lnTo>
                <a:lnTo>
                  <a:pt x="49050" y="88010"/>
                </a:lnTo>
                <a:lnTo>
                  <a:pt x="49070" y="88130"/>
                </a:lnTo>
                <a:lnTo>
                  <a:pt x="49120" y="88240"/>
                </a:lnTo>
                <a:lnTo>
                  <a:pt x="49160" y="88370"/>
                </a:lnTo>
                <a:lnTo>
                  <a:pt x="49090" y="88540"/>
                </a:lnTo>
                <a:lnTo>
                  <a:pt x="48640" y="89050"/>
                </a:lnTo>
                <a:lnTo>
                  <a:pt x="48490" y="89290"/>
                </a:lnTo>
                <a:lnTo>
                  <a:pt x="48120" y="89490"/>
                </a:lnTo>
                <a:lnTo>
                  <a:pt x="47610" y="89620"/>
                </a:lnTo>
                <a:lnTo>
                  <a:pt x="47440" y="89740"/>
                </a:lnTo>
                <a:lnTo>
                  <a:pt x="47260" y="90000"/>
                </a:lnTo>
                <a:lnTo>
                  <a:pt x="47170" y="89750"/>
                </a:lnTo>
                <a:lnTo>
                  <a:pt x="46980" y="89560"/>
                </a:lnTo>
                <a:lnTo>
                  <a:pt x="46760" y="89470"/>
                </a:lnTo>
                <a:lnTo>
                  <a:pt x="46590" y="89530"/>
                </a:lnTo>
                <a:lnTo>
                  <a:pt x="46790" y="89690"/>
                </a:lnTo>
                <a:lnTo>
                  <a:pt x="46860" y="89940"/>
                </a:lnTo>
                <a:lnTo>
                  <a:pt x="46800" y="90190"/>
                </a:lnTo>
                <a:lnTo>
                  <a:pt x="46590" y="90310"/>
                </a:lnTo>
                <a:lnTo>
                  <a:pt x="46490" y="89860"/>
                </a:lnTo>
                <a:lnTo>
                  <a:pt x="46200" y="89700"/>
                </a:lnTo>
                <a:lnTo>
                  <a:pt x="45570" y="89690"/>
                </a:lnTo>
                <a:lnTo>
                  <a:pt x="45570" y="89830"/>
                </a:lnTo>
                <a:lnTo>
                  <a:pt x="45710" y="89910"/>
                </a:lnTo>
                <a:lnTo>
                  <a:pt x="45990" y="89940"/>
                </a:lnTo>
                <a:lnTo>
                  <a:pt x="46130" y="90000"/>
                </a:lnTo>
                <a:lnTo>
                  <a:pt x="46260" y="89850"/>
                </a:lnTo>
                <a:lnTo>
                  <a:pt x="46340" y="89830"/>
                </a:lnTo>
                <a:lnTo>
                  <a:pt x="46410" y="90000"/>
                </a:lnTo>
                <a:lnTo>
                  <a:pt x="46380" y="90120"/>
                </a:lnTo>
                <a:lnTo>
                  <a:pt x="46280" y="90220"/>
                </a:lnTo>
                <a:lnTo>
                  <a:pt x="46170" y="90290"/>
                </a:lnTo>
                <a:lnTo>
                  <a:pt x="46080" y="90310"/>
                </a:lnTo>
                <a:lnTo>
                  <a:pt x="45870" y="90840"/>
                </a:lnTo>
                <a:lnTo>
                  <a:pt x="45830" y="90980"/>
                </a:lnTo>
                <a:lnTo>
                  <a:pt x="45850" y="91220"/>
                </a:lnTo>
                <a:lnTo>
                  <a:pt x="45910" y="91550"/>
                </a:lnTo>
                <a:lnTo>
                  <a:pt x="45940" y="91810"/>
                </a:lnTo>
                <a:lnTo>
                  <a:pt x="45760" y="91650"/>
                </a:lnTo>
                <a:lnTo>
                  <a:pt x="45560" y="91210"/>
                </a:lnTo>
                <a:lnTo>
                  <a:pt x="45370" y="91050"/>
                </a:lnTo>
                <a:lnTo>
                  <a:pt x="45150" y="91030"/>
                </a:lnTo>
                <a:lnTo>
                  <a:pt x="44470" y="91220"/>
                </a:lnTo>
                <a:lnTo>
                  <a:pt x="42830" y="91050"/>
                </a:lnTo>
                <a:lnTo>
                  <a:pt x="43030" y="91270"/>
                </a:lnTo>
                <a:lnTo>
                  <a:pt x="43260" y="91350"/>
                </a:lnTo>
                <a:lnTo>
                  <a:pt x="43760" y="91360"/>
                </a:lnTo>
                <a:lnTo>
                  <a:pt x="43760" y="91520"/>
                </a:lnTo>
                <a:lnTo>
                  <a:pt x="43670" y="91580"/>
                </a:lnTo>
                <a:lnTo>
                  <a:pt x="43580" y="91670"/>
                </a:lnTo>
                <a:lnTo>
                  <a:pt x="43860" y="91810"/>
                </a:lnTo>
                <a:lnTo>
                  <a:pt x="43710" y="91940"/>
                </a:lnTo>
                <a:lnTo>
                  <a:pt x="43630" y="92110"/>
                </a:lnTo>
                <a:lnTo>
                  <a:pt x="43610" y="92310"/>
                </a:lnTo>
                <a:lnTo>
                  <a:pt x="43680" y="92560"/>
                </a:lnTo>
                <a:lnTo>
                  <a:pt x="43160" y="92500"/>
                </a:lnTo>
                <a:lnTo>
                  <a:pt x="43040" y="92590"/>
                </a:lnTo>
                <a:lnTo>
                  <a:pt x="42940" y="92500"/>
                </a:lnTo>
                <a:lnTo>
                  <a:pt x="42840" y="92360"/>
                </a:lnTo>
                <a:lnTo>
                  <a:pt x="42730" y="92260"/>
                </a:lnTo>
                <a:lnTo>
                  <a:pt x="42220" y="92260"/>
                </a:lnTo>
                <a:lnTo>
                  <a:pt x="42080" y="92230"/>
                </a:lnTo>
                <a:lnTo>
                  <a:pt x="41970" y="92170"/>
                </a:lnTo>
                <a:lnTo>
                  <a:pt x="41880" y="92160"/>
                </a:lnTo>
                <a:lnTo>
                  <a:pt x="41790" y="92260"/>
                </a:lnTo>
                <a:lnTo>
                  <a:pt x="41510" y="92140"/>
                </a:lnTo>
                <a:lnTo>
                  <a:pt x="41320" y="92390"/>
                </a:lnTo>
                <a:lnTo>
                  <a:pt x="41170" y="92770"/>
                </a:lnTo>
                <a:lnTo>
                  <a:pt x="41040" y="93030"/>
                </a:lnTo>
                <a:lnTo>
                  <a:pt x="40560" y="93190"/>
                </a:lnTo>
                <a:lnTo>
                  <a:pt x="40480" y="93240"/>
                </a:lnTo>
                <a:lnTo>
                  <a:pt x="40420" y="93480"/>
                </a:lnTo>
                <a:lnTo>
                  <a:pt x="40300" y="93420"/>
                </a:lnTo>
                <a:lnTo>
                  <a:pt x="40180" y="93260"/>
                </a:lnTo>
                <a:lnTo>
                  <a:pt x="40150" y="93170"/>
                </a:lnTo>
                <a:lnTo>
                  <a:pt x="40050" y="93120"/>
                </a:lnTo>
                <a:lnTo>
                  <a:pt x="39780" y="92920"/>
                </a:lnTo>
                <a:lnTo>
                  <a:pt x="39620" y="92870"/>
                </a:lnTo>
                <a:lnTo>
                  <a:pt x="39460" y="92880"/>
                </a:lnTo>
                <a:lnTo>
                  <a:pt x="39260" y="93000"/>
                </a:lnTo>
                <a:lnTo>
                  <a:pt x="38500" y="93170"/>
                </a:lnTo>
                <a:lnTo>
                  <a:pt x="38330" y="93100"/>
                </a:lnTo>
                <a:lnTo>
                  <a:pt x="38020" y="92910"/>
                </a:lnTo>
                <a:lnTo>
                  <a:pt x="37840" y="92870"/>
                </a:lnTo>
                <a:lnTo>
                  <a:pt x="37840" y="93030"/>
                </a:lnTo>
                <a:lnTo>
                  <a:pt x="37910" y="93060"/>
                </a:lnTo>
                <a:lnTo>
                  <a:pt x="38020" y="93170"/>
                </a:lnTo>
                <a:lnTo>
                  <a:pt x="37910" y="93420"/>
                </a:lnTo>
                <a:lnTo>
                  <a:pt x="37740" y="93610"/>
                </a:lnTo>
                <a:lnTo>
                  <a:pt x="37530" y="93730"/>
                </a:lnTo>
                <a:lnTo>
                  <a:pt x="37320" y="93770"/>
                </a:lnTo>
                <a:lnTo>
                  <a:pt x="36970" y="93680"/>
                </a:lnTo>
                <a:lnTo>
                  <a:pt x="36860" y="93710"/>
                </a:lnTo>
                <a:lnTo>
                  <a:pt x="36900" y="93940"/>
                </a:lnTo>
                <a:lnTo>
                  <a:pt x="36900" y="94070"/>
                </a:lnTo>
                <a:lnTo>
                  <a:pt x="36700" y="94080"/>
                </a:lnTo>
                <a:lnTo>
                  <a:pt x="36610" y="94220"/>
                </a:lnTo>
                <a:lnTo>
                  <a:pt x="36540" y="94400"/>
                </a:lnTo>
                <a:lnTo>
                  <a:pt x="36430" y="94540"/>
                </a:lnTo>
                <a:lnTo>
                  <a:pt x="36280" y="94560"/>
                </a:lnTo>
                <a:lnTo>
                  <a:pt x="36150" y="94490"/>
                </a:lnTo>
                <a:lnTo>
                  <a:pt x="36030" y="94450"/>
                </a:lnTo>
                <a:lnTo>
                  <a:pt x="35870" y="94540"/>
                </a:lnTo>
                <a:lnTo>
                  <a:pt x="35860" y="94390"/>
                </a:lnTo>
                <a:lnTo>
                  <a:pt x="35830" y="94280"/>
                </a:lnTo>
                <a:lnTo>
                  <a:pt x="35790" y="94190"/>
                </a:lnTo>
                <a:lnTo>
                  <a:pt x="35760" y="94070"/>
                </a:lnTo>
                <a:lnTo>
                  <a:pt x="35390" y="94310"/>
                </a:lnTo>
                <a:lnTo>
                  <a:pt x="35360" y="94510"/>
                </a:lnTo>
                <a:lnTo>
                  <a:pt x="35280" y="94540"/>
                </a:lnTo>
                <a:lnTo>
                  <a:pt x="35170" y="94530"/>
                </a:lnTo>
                <a:lnTo>
                  <a:pt x="35060" y="94610"/>
                </a:lnTo>
                <a:lnTo>
                  <a:pt x="34900" y="94760"/>
                </a:lnTo>
                <a:lnTo>
                  <a:pt x="34710" y="94830"/>
                </a:lnTo>
                <a:lnTo>
                  <a:pt x="34260" y="94840"/>
                </a:lnTo>
                <a:lnTo>
                  <a:pt x="34420" y="94730"/>
                </a:lnTo>
                <a:lnTo>
                  <a:pt x="34550" y="94610"/>
                </a:lnTo>
                <a:lnTo>
                  <a:pt x="34650" y="94460"/>
                </a:lnTo>
                <a:lnTo>
                  <a:pt x="34740" y="94240"/>
                </a:lnTo>
                <a:lnTo>
                  <a:pt x="34540" y="94380"/>
                </a:lnTo>
                <a:lnTo>
                  <a:pt x="34380" y="94450"/>
                </a:lnTo>
                <a:lnTo>
                  <a:pt x="34330" y="94380"/>
                </a:lnTo>
                <a:lnTo>
                  <a:pt x="34450" y="94070"/>
                </a:lnTo>
                <a:lnTo>
                  <a:pt x="34600" y="93880"/>
                </a:lnTo>
                <a:lnTo>
                  <a:pt x="34940" y="93650"/>
                </a:lnTo>
                <a:lnTo>
                  <a:pt x="35110" y="93480"/>
                </a:lnTo>
                <a:lnTo>
                  <a:pt x="35070" y="93430"/>
                </a:lnTo>
                <a:lnTo>
                  <a:pt x="35050" y="93420"/>
                </a:lnTo>
                <a:lnTo>
                  <a:pt x="35040" y="93390"/>
                </a:lnTo>
                <a:lnTo>
                  <a:pt x="35000" y="93320"/>
                </a:lnTo>
                <a:lnTo>
                  <a:pt x="34890" y="93430"/>
                </a:lnTo>
                <a:lnTo>
                  <a:pt x="34450" y="93700"/>
                </a:lnTo>
                <a:lnTo>
                  <a:pt x="34400" y="93830"/>
                </a:lnTo>
                <a:lnTo>
                  <a:pt x="34270" y="93980"/>
                </a:lnTo>
                <a:lnTo>
                  <a:pt x="33980" y="94240"/>
                </a:lnTo>
                <a:lnTo>
                  <a:pt x="33820" y="94010"/>
                </a:lnTo>
                <a:lnTo>
                  <a:pt x="33840" y="93800"/>
                </a:lnTo>
                <a:lnTo>
                  <a:pt x="33930" y="93560"/>
                </a:lnTo>
                <a:lnTo>
                  <a:pt x="33980" y="93240"/>
                </a:lnTo>
                <a:lnTo>
                  <a:pt x="33890" y="93100"/>
                </a:lnTo>
                <a:lnTo>
                  <a:pt x="33660" y="92990"/>
                </a:lnTo>
                <a:lnTo>
                  <a:pt x="33410" y="92940"/>
                </a:lnTo>
                <a:lnTo>
                  <a:pt x="33230" y="93030"/>
                </a:lnTo>
                <a:lnTo>
                  <a:pt x="33350" y="93290"/>
                </a:lnTo>
                <a:lnTo>
                  <a:pt x="32960" y="93480"/>
                </a:lnTo>
                <a:lnTo>
                  <a:pt x="31980" y="93700"/>
                </a:lnTo>
                <a:lnTo>
                  <a:pt x="31930" y="93790"/>
                </a:lnTo>
                <a:lnTo>
                  <a:pt x="31910" y="94000"/>
                </a:lnTo>
                <a:lnTo>
                  <a:pt x="31860" y="94080"/>
                </a:lnTo>
                <a:lnTo>
                  <a:pt x="31620" y="94060"/>
                </a:lnTo>
                <a:lnTo>
                  <a:pt x="31530" y="94070"/>
                </a:lnTo>
                <a:lnTo>
                  <a:pt x="31260" y="94330"/>
                </a:lnTo>
                <a:lnTo>
                  <a:pt x="31110" y="94390"/>
                </a:lnTo>
                <a:lnTo>
                  <a:pt x="30870" y="94390"/>
                </a:lnTo>
                <a:lnTo>
                  <a:pt x="30850" y="94170"/>
                </a:lnTo>
                <a:lnTo>
                  <a:pt x="30690" y="93920"/>
                </a:lnTo>
                <a:lnTo>
                  <a:pt x="30490" y="93810"/>
                </a:lnTo>
                <a:lnTo>
                  <a:pt x="30400" y="94000"/>
                </a:lnTo>
                <a:lnTo>
                  <a:pt x="29650" y="94690"/>
                </a:lnTo>
                <a:lnTo>
                  <a:pt x="29740" y="94790"/>
                </a:lnTo>
                <a:lnTo>
                  <a:pt x="29780" y="94820"/>
                </a:lnTo>
                <a:lnTo>
                  <a:pt x="29840" y="94840"/>
                </a:lnTo>
                <a:lnTo>
                  <a:pt x="28900" y="95290"/>
                </a:lnTo>
                <a:lnTo>
                  <a:pt x="28940" y="95040"/>
                </a:lnTo>
                <a:lnTo>
                  <a:pt x="28820" y="95090"/>
                </a:lnTo>
                <a:lnTo>
                  <a:pt x="28420" y="95450"/>
                </a:lnTo>
                <a:lnTo>
                  <a:pt x="28330" y="95290"/>
                </a:lnTo>
                <a:lnTo>
                  <a:pt x="28240" y="95450"/>
                </a:lnTo>
                <a:lnTo>
                  <a:pt x="28250" y="95170"/>
                </a:lnTo>
                <a:lnTo>
                  <a:pt x="28280" y="95070"/>
                </a:lnTo>
                <a:lnTo>
                  <a:pt x="28330" y="94980"/>
                </a:lnTo>
                <a:lnTo>
                  <a:pt x="28330" y="94840"/>
                </a:lnTo>
                <a:lnTo>
                  <a:pt x="28210" y="94800"/>
                </a:lnTo>
                <a:lnTo>
                  <a:pt x="28150" y="94750"/>
                </a:lnTo>
                <a:lnTo>
                  <a:pt x="28050" y="94540"/>
                </a:lnTo>
                <a:lnTo>
                  <a:pt x="28350" y="94440"/>
                </a:lnTo>
                <a:lnTo>
                  <a:pt x="28600" y="94260"/>
                </a:lnTo>
                <a:lnTo>
                  <a:pt x="29090" y="93770"/>
                </a:lnTo>
                <a:lnTo>
                  <a:pt x="29340" y="93600"/>
                </a:lnTo>
                <a:lnTo>
                  <a:pt x="29820" y="93470"/>
                </a:lnTo>
                <a:lnTo>
                  <a:pt x="30120" y="93320"/>
                </a:lnTo>
                <a:lnTo>
                  <a:pt x="30360" y="93120"/>
                </a:lnTo>
                <a:lnTo>
                  <a:pt x="30960" y="92430"/>
                </a:lnTo>
                <a:lnTo>
                  <a:pt x="31220" y="92230"/>
                </a:lnTo>
                <a:lnTo>
                  <a:pt x="31720" y="92000"/>
                </a:lnTo>
                <a:lnTo>
                  <a:pt x="32000" y="91810"/>
                </a:lnTo>
                <a:lnTo>
                  <a:pt x="31370" y="91740"/>
                </a:lnTo>
                <a:lnTo>
                  <a:pt x="28720" y="93100"/>
                </a:lnTo>
                <a:lnTo>
                  <a:pt x="27860" y="93170"/>
                </a:lnTo>
                <a:lnTo>
                  <a:pt x="28440" y="92780"/>
                </a:lnTo>
                <a:lnTo>
                  <a:pt x="28570" y="92730"/>
                </a:lnTo>
                <a:lnTo>
                  <a:pt x="28700" y="92630"/>
                </a:lnTo>
                <a:lnTo>
                  <a:pt x="28800" y="92430"/>
                </a:lnTo>
                <a:lnTo>
                  <a:pt x="28920" y="92220"/>
                </a:lnTo>
                <a:lnTo>
                  <a:pt x="29460" y="92030"/>
                </a:lnTo>
                <a:lnTo>
                  <a:pt x="31150" y="91110"/>
                </a:lnTo>
                <a:lnTo>
                  <a:pt x="31340" y="90820"/>
                </a:lnTo>
                <a:lnTo>
                  <a:pt x="31780" y="90760"/>
                </a:lnTo>
                <a:lnTo>
                  <a:pt x="32290" y="90490"/>
                </a:lnTo>
                <a:lnTo>
                  <a:pt x="32800" y="90370"/>
                </a:lnTo>
                <a:lnTo>
                  <a:pt x="33200" y="90190"/>
                </a:lnTo>
                <a:lnTo>
                  <a:pt x="33230" y="89830"/>
                </a:lnTo>
                <a:lnTo>
                  <a:pt x="33300" y="89720"/>
                </a:lnTo>
                <a:lnTo>
                  <a:pt x="33360" y="89590"/>
                </a:lnTo>
                <a:lnTo>
                  <a:pt x="33420" y="89530"/>
                </a:lnTo>
                <a:lnTo>
                  <a:pt x="33420" y="89390"/>
                </a:lnTo>
                <a:lnTo>
                  <a:pt x="33220" y="89290"/>
                </a:lnTo>
                <a:lnTo>
                  <a:pt x="33010" y="89420"/>
                </a:lnTo>
                <a:lnTo>
                  <a:pt x="32770" y="89510"/>
                </a:lnTo>
                <a:lnTo>
                  <a:pt x="32460" y="89260"/>
                </a:lnTo>
                <a:lnTo>
                  <a:pt x="32340" y="89270"/>
                </a:lnTo>
                <a:lnTo>
                  <a:pt x="32280" y="89240"/>
                </a:lnTo>
                <a:lnTo>
                  <a:pt x="32270" y="89150"/>
                </a:lnTo>
                <a:lnTo>
                  <a:pt x="32300" y="88870"/>
                </a:lnTo>
                <a:lnTo>
                  <a:pt x="32280" y="88790"/>
                </a:lnTo>
                <a:lnTo>
                  <a:pt x="32200" y="88690"/>
                </a:lnTo>
                <a:lnTo>
                  <a:pt x="32080" y="88590"/>
                </a:lnTo>
                <a:lnTo>
                  <a:pt x="31950" y="88510"/>
                </a:lnTo>
                <a:lnTo>
                  <a:pt x="31810" y="88470"/>
                </a:lnTo>
                <a:lnTo>
                  <a:pt x="31870" y="88750"/>
                </a:lnTo>
                <a:lnTo>
                  <a:pt x="31850" y="88960"/>
                </a:lnTo>
                <a:lnTo>
                  <a:pt x="31860" y="89150"/>
                </a:lnTo>
                <a:lnTo>
                  <a:pt x="32000" y="89390"/>
                </a:lnTo>
                <a:lnTo>
                  <a:pt x="31730" y="89460"/>
                </a:lnTo>
                <a:lnTo>
                  <a:pt x="31540" y="89600"/>
                </a:lnTo>
                <a:lnTo>
                  <a:pt x="31160" y="90000"/>
                </a:lnTo>
                <a:lnTo>
                  <a:pt x="30890" y="90170"/>
                </a:lnTo>
                <a:lnTo>
                  <a:pt x="30600" y="90260"/>
                </a:lnTo>
                <a:lnTo>
                  <a:pt x="29700" y="90360"/>
                </a:lnTo>
                <a:lnTo>
                  <a:pt x="29230" y="90560"/>
                </a:lnTo>
                <a:lnTo>
                  <a:pt x="27500" y="90800"/>
                </a:lnTo>
                <a:lnTo>
                  <a:pt x="26930" y="91060"/>
                </a:lnTo>
                <a:lnTo>
                  <a:pt x="26730" y="91220"/>
                </a:lnTo>
                <a:lnTo>
                  <a:pt x="26700" y="91280"/>
                </a:lnTo>
                <a:lnTo>
                  <a:pt x="26700" y="91360"/>
                </a:lnTo>
                <a:lnTo>
                  <a:pt x="26690" y="91440"/>
                </a:lnTo>
                <a:lnTo>
                  <a:pt x="26640" y="91520"/>
                </a:lnTo>
                <a:lnTo>
                  <a:pt x="26560" y="91580"/>
                </a:lnTo>
                <a:lnTo>
                  <a:pt x="25700" y="91860"/>
                </a:lnTo>
                <a:lnTo>
                  <a:pt x="25370" y="92130"/>
                </a:lnTo>
                <a:lnTo>
                  <a:pt x="25210" y="92100"/>
                </a:lnTo>
                <a:lnTo>
                  <a:pt x="24940" y="91990"/>
                </a:lnTo>
                <a:lnTo>
                  <a:pt x="24800" y="91960"/>
                </a:lnTo>
                <a:lnTo>
                  <a:pt x="24170" y="92040"/>
                </a:lnTo>
                <a:lnTo>
                  <a:pt x="23860" y="92180"/>
                </a:lnTo>
                <a:lnTo>
                  <a:pt x="23620" y="92430"/>
                </a:lnTo>
                <a:lnTo>
                  <a:pt x="23530" y="92260"/>
                </a:lnTo>
                <a:lnTo>
                  <a:pt x="23630" y="92180"/>
                </a:lnTo>
                <a:lnTo>
                  <a:pt x="23660" y="92060"/>
                </a:lnTo>
                <a:lnTo>
                  <a:pt x="23670" y="91930"/>
                </a:lnTo>
                <a:lnTo>
                  <a:pt x="23720" y="91810"/>
                </a:lnTo>
                <a:lnTo>
                  <a:pt x="23800" y="91750"/>
                </a:lnTo>
                <a:lnTo>
                  <a:pt x="24740" y="91490"/>
                </a:lnTo>
                <a:lnTo>
                  <a:pt x="24940" y="91360"/>
                </a:lnTo>
                <a:lnTo>
                  <a:pt x="24940" y="91260"/>
                </a:lnTo>
                <a:lnTo>
                  <a:pt x="24930" y="91240"/>
                </a:lnTo>
                <a:lnTo>
                  <a:pt x="24890" y="91240"/>
                </a:lnTo>
                <a:lnTo>
                  <a:pt x="24850" y="91220"/>
                </a:lnTo>
                <a:lnTo>
                  <a:pt x="24910" y="90950"/>
                </a:lnTo>
                <a:lnTo>
                  <a:pt x="24800" y="90790"/>
                </a:lnTo>
                <a:lnTo>
                  <a:pt x="24590" y="90720"/>
                </a:lnTo>
                <a:lnTo>
                  <a:pt x="24380" y="90740"/>
                </a:lnTo>
                <a:lnTo>
                  <a:pt x="24560" y="90460"/>
                </a:lnTo>
                <a:lnTo>
                  <a:pt x="24850" y="90400"/>
                </a:lnTo>
                <a:lnTo>
                  <a:pt x="25410" y="90450"/>
                </a:lnTo>
                <a:lnTo>
                  <a:pt x="25710" y="90320"/>
                </a:lnTo>
                <a:lnTo>
                  <a:pt x="26360" y="89690"/>
                </a:lnTo>
                <a:lnTo>
                  <a:pt x="26360" y="89530"/>
                </a:lnTo>
                <a:lnTo>
                  <a:pt x="25800" y="89530"/>
                </a:lnTo>
                <a:lnTo>
                  <a:pt x="26030" y="89130"/>
                </a:lnTo>
                <a:lnTo>
                  <a:pt x="26460" y="88790"/>
                </a:lnTo>
                <a:lnTo>
                  <a:pt x="26940" y="88560"/>
                </a:lnTo>
                <a:lnTo>
                  <a:pt x="27300" y="88470"/>
                </a:lnTo>
                <a:lnTo>
                  <a:pt x="27250" y="88570"/>
                </a:lnTo>
                <a:lnTo>
                  <a:pt x="27180" y="88800"/>
                </a:lnTo>
                <a:lnTo>
                  <a:pt x="27110" y="88920"/>
                </a:lnTo>
                <a:lnTo>
                  <a:pt x="27350" y="88870"/>
                </a:lnTo>
                <a:lnTo>
                  <a:pt x="27580" y="88760"/>
                </a:lnTo>
                <a:lnTo>
                  <a:pt x="27680" y="88620"/>
                </a:lnTo>
                <a:lnTo>
                  <a:pt x="27730" y="88680"/>
                </a:lnTo>
                <a:lnTo>
                  <a:pt x="27820" y="88750"/>
                </a:lnTo>
                <a:lnTo>
                  <a:pt x="27910" y="88840"/>
                </a:lnTo>
                <a:lnTo>
                  <a:pt x="27960" y="88910"/>
                </a:lnTo>
                <a:lnTo>
                  <a:pt x="28030" y="89030"/>
                </a:lnTo>
                <a:lnTo>
                  <a:pt x="28070" y="89190"/>
                </a:lnTo>
                <a:lnTo>
                  <a:pt x="28070" y="89270"/>
                </a:lnTo>
                <a:lnTo>
                  <a:pt x="28060" y="89350"/>
                </a:lnTo>
                <a:lnTo>
                  <a:pt x="28060" y="89420"/>
                </a:lnTo>
                <a:lnTo>
                  <a:pt x="28080" y="89480"/>
                </a:lnTo>
                <a:lnTo>
                  <a:pt x="28210" y="89560"/>
                </a:lnTo>
                <a:lnTo>
                  <a:pt x="28260" y="89610"/>
                </a:lnTo>
                <a:lnTo>
                  <a:pt x="28280" y="89680"/>
                </a:lnTo>
                <a:lnTo>
                  <a:pt x="28270" y="89760"/>
                </a:lnTo>
                <a:lnTo>
                  <a:pt x="28220" y="89910"/>
                </a:lnTo>
                <a:lnTo>
                  <a:pt x="28200" y="89980"/>
                </a:lnTo>
                <a:lnTo>
                  <a:pt x="28210" y="90060"/>
                </a:lnTo>
                <a:lnTo>
                  <a:pt x="28250" y="90120"/>
                </a:lnTo>
                <a:lnTo>
                  <a:pt x="28320" y="90130"/>
                </a:lnTo>
                <a:lnTo>
                  <a:pt x="28550" y="90080"/>
                </a:lnTo>
                <a:lnTo>
                  <a:pt x="28730" y="90070"/>
                </a:lnTo>
                <a:lnTo>
                  <a:pt x="28810" y="90050"/>
                </a:lnTo>
                <a:lnTo>
                  <a:pt x="28880" y="90010"/>
                </a:lnTo>
                <a:lnTo>
                  <a:pt x="28940" y="89970"/>
                </a:lnTo>
                <a:lnTo>
                  <a:pt x="29610" y="89120"/>
                </a:lnTo>
                <a:lnTo>
                  <a:pt x="29670" y="89070"/>
                </a:lnTo>
                <a:lnTo>
                  <a:pt x="29790" y="88990"/>
                </a:lnTo>
                <a:lnTo>
                  <a:pt x="29860" y="88960"/>
                </a:lnTo>
                <a:lnTo>
                  <a:pt x="29940" y="88940"/>
                </a:lnTo>
                <a:lnTo>
                  <a:pt x="30310" y="88940"/>
                </a:lnTo>
                <a:lnTo>
                  <a:pt x="30390" y="88920"/>
                </a:lnTo>
                <a:lnTo>
                  <a:pt x="30460" y="88890"/>
                </a:lnTo>
                <a:lnTo>
                  <a:pt x="30530" y="88830"/>
                </a:lnTo>
                <a:lnTo>
                  <a:pt x="30640" y="88730"/>
                </a:lnTo>
                <a:lnTo>
                  <a:pt x="31060" y="88210"/>
                </a:lnTo>
                <a:lnTo>
                  <a:pt x="31140" y="88150"/>
                </a:lnTo>
                <a:lnTo>
                  <a:pt x="31200" y="88120"/>
                </a:lnTo>
                <a:lnTo>
                  <a:pt x="32040" y="87960"/>
                </a:lnTo>
                <a:lnTo>
                  <a:pt x="32220" y="87970"/>
                </a:lnTo>
                <a:lnTo>
                  <a:pt x="32380" y="88010"/>
                </a:lnTo>
                <a:lnTo>
                  <a:pt x="32460" y="88020"/>
                </a:lnTo>
                <a:lnTo>
                  <a:pt x="32610" y="88000"/>
                </a:lnTo>
                <a:lnTo>
                  <a:pt x="32870" y="87930"/>
                </a:lnTo>
                <a:lnTo>
                  <a:pt x="33220" y="87890"/>
                </a:lnTo>
                <a:lnTo>
                  <a:pt x="33300" y="87870"/>
                </a:lnTo>
                <a:lnTo>
                  <a:pt x="33370" y="87840"/>
                </a:lnTo>
                <a:lnTo>
                  <a:pt x="33440" y="87760"/>
                </a:lnTo>
                <a:lnTo>
                  <a:pt x="33530" y="87630"/>
                </a:lnTo>
                <a:lnTo>
                  <a:pt x="33660" y="87370"/>
                </a:lnTo>
                <a:lnTo>
                  <a:pt x="33750" y="87250"/>
                </a:lnTo>
                <a:lnTo>
                  <a:pt x="33830" y="87180"/>
                </a:lnTo>
                <a:lnTo>
                  <a:pt x="34150" y="86990"/>
                </a:lnTo>
                <a:lnTo>
                  <a:pt x="34290" y="86940"/>
                </a:lnTo>
                <a:lnTo>
                  <a:pt x="34560" y="86910"/>
                </a:lnTo>
                <a:lnTo>
                  <a:pt x="34640" y="86880"/>
                </a:lnTo>
                <a:lnTo>
                  <a:pt x="34760" y="86800"/>
                </a:lnTo>
                <a:lnTo>
                  <a:pt x="34830" y="86770"/>
                </a:lnTo>
                <a:lnTo>
                  <a:pt x="34990" y="86720"/>
                </a:lnTo>
                <a:lnTo>
                  <a:pt x="35080" y="86670"/>
                </a:lnTo>
                <a:lnTo>
                  <a:pt x="35270" y="86440"/>
                </a:lnTo>
                <a:lnTo>
                  <a:pt x="35370" y="86270"/>
                </a:lnTo>
                <a:lnTo>
                  <a:pt x="35490" y="86110"/>
                </a:lnTo>
                <a:lnTo>
                  <a:pt x="35650" y="85930"/>
                </a:lnTo>
                <a:lnTo>
                  <a:pt x="35710" y="85840"/>
                </a:lnTo>
                <a:lnTo>
                  <a:pt x="35730" y="85740"/>
                </a:lnTo>
                <a:lnTo>
                  <a:pt x="35730" y="85630"/>
                </a:lnTo>
                <a:lnTo>
                  <a:pt x="35610" y="85220"/>
                </a:lnTo>
                <a:lnTo>
                  <a:pt x="35570" y="85150"/>
                </a:lnTo>
                <a:lnTo>
                  <a:pt x="35420" y="84980"/>
                </a:lnTo>
                <a:lnTo>
                  <a:pt x="35380" y="84920"/>
                </a:lnTo>
                <a:lnTo>
                  <a:pt x="35350" y="84860"/>
                </a:lnTo>
                <a:lnTo>
                  <a:pt x="35340" y="84770"/>
                </a:lnTo>
                <a:lnTo>
                  <a:pt x="35360" y="84680"/>
                </a:lnTo>
                <a:lnTo>
                  <a:pt x="35430" y="84560"/>
                </a:lnTo>
                <a:lnTo>
                  <a:pt x="35500" y="84490"/>
                </a:lnTo>
                <a:lnTo>
                  <a:pt x="35570" y="84430"/>
                </a:lnTo>
                <a:lnTo>
                  <a:pt x="35780" y="84340"/>
                </a:lnTo>
                <a:lnTo>
                  <a:pt x="35910" y="84260"/>
                </a:lnTo>
                <a:lnTo>
                  <a:pt x="36050" y="84100"/>
                </a:lnTo>
                <a:lnTo>
                  <a:pt x="36100" y="84060"/>
                </a:lnTo>
                <a:lnTo>
                  <a:pt x="36290" y="83940"/>
                </a:lnTo>
                <a:lnTo>
                  <a:pt x="37380" y="83620"/>
                </a:lnTo>
                <a:lnTo>
                  <a:pt x="37460" y="83620"/>
                </a:lnTo>
                <a:lnTo>
                  <a:pt x="37630" y="83640"/>
                </a:lnTo>
                <a:lnTo>
                  <a:pt x="37710" y="83620"/>
                </a:lnTo>
                <a:lnTo>
                  <a:pt x="37780" y="83560"/>
                </a:lnTo>
                <a:lnTo>
                  <a:pt x="37840" y="83470"/>
                </a:lnTo>
                <a:lnTo>
                  <a:pt x="37870" y="83390"/>
                </a:lnTo>
                <a:lnTo>
                  <a:pt x="37880" y="83300"/>
                </a:lnTo>
                <a:lnTo>
                  <a:pt x="37860" y="83220"/>
                </a:lnTo>
                <a:lnTo>
                  <a:pt x="37810" y="83180"/>
                </a:lnTo>
                <a:lnTo>
                  <a:pt x="37760" y="83160"/>
                </a:lnTo>
                <a:lnTo>
                  <a:pt x="37570" y="83120"/>
                </a:lnTo>
                <a:lnTo>
                  <a:pt x="37280" y="82990"/>
                </a:lnTo>
                <a:lnTo>
                  <a:pt x="37050" y="82810"/>
                </a:lnTo>
                <a:lnTo>
                  <a:pt x="36990" y="82780"/>
                </a:lnTo>
                <a:lnTo>
                  <a:pt x="36910" y="82750"/>
                </a:lnTo>
                <a:lnTo>
                  <a:pt x="36740" y="82720"/>
                </a:lnTo>
                <a:lnTo>
                  <a:pt x="36680" y="82690"/>
                </a:lnTo>
                <a:lnTo>
                  <a:pt x="36640" y="82580"/>
                </a:lnTo>
                <a:lnTo>
                  <a:pt x="36630" y="82400"/>
                </a:lnTo>
                <a:lnTo>
                  <a:pt x="36680" y="82040"/>
                </a:lnTo>
                <a:lnTo>
                  <a:pt x="36740" y="81880"/>
                </a:lnTo>
                <a:lnTo>
                  <a:pt x="36810" y="81780"/>
                </a:lnTo>
                <a:lnTo>
                  <a:pt x="36930" y="81710"/>
                </a:lnTo>
                <a:lnTo>
                  <a:pt x="36990" y="81650"/>
                </a:lnTo>
                <a:lnTo>
                  <a:pt x="37020" y="81610"/>
                </a:lnTo>
                <a:lnTo>
                  <a:pt x="37050" y="81520"/>
                </a:lnTo>
                <a:lnTo>
                  <a:pt x="37060" y="81460"/>
                </a:lnTo>
                <a:lnTo>
                  <a:pt x="37040" y="81430"/>
                </a:lnTo>
                <a:lnTo>
                  <a:pt x="36990" y="81410"/>
                </a:lnTo>
                <a:lnTo>
                  <a:pt x="36940" y="81380"/>
                </a:lnTo>
                <a:lnTo>
                  <a:pt x="36900" y="81340"/>
                </a:lnTo>
                <a:lnTo>
                  <a:pt x="36880" y="81310"/>
                </a:lnTo>
                <a:lnTo>
                  <a:pt x="36800" y="81170"/>
                </a:lnTo>
                <a:lnTo>
                  <a:pt x="36480" y="80190"/>
                </a:lnTo>
                <a:lnTo>
                  <a:pt x="36240" y="78960"/>
                </a:lnTo>
                <a:lnTo>
                  <a:pt x="36190" y="78800"/>
                </a:lnTo>
                <a:lnTo>
                  <a:pt x="36160" y="78730"/>
                </a:lnTo>
                <a:lnTo>
                  <a:pt x="36040" y="78520"/>
                </a:lnTo>
                <a:lnTo>
                  <a:pt x="35990" y="78400"/>
                </a:lnTo>
                <a:lnTo>
                  <a:pt x="35940" y="78320"/>
                </a:lnTo>
                <a:lnTo>
                  <a:pt x="35870" y="78180"/>
                </a:lnTo>
                <a:lnTo>
                  <a:pt x="35850" y="78080"/>
                </a:lnTo>
                <a:lnTo>
                  <a:pt x="35840" y="77960"/>
                </a:lnTo>
                <a:lnTo>
                  <a:pt x="35860" y="77740"/>
                </a:lnTo>
                <a:lnTo>
                  <a:pt x="35910" y="77560"/>
                </a:lnTo>
                <a:lnTo>
                  <a:pt x="36020" y="77370"/>
                </a:lnTo>
                <a:lnTo>
                  <a:pt x="36540" y="76860"/>
                </a:lnTo>
                <a:lnTo>
                  <a:pt x="36570" y="76810"/>
                </a:lnTo>
                <a:lnTo>
                  <a:pt x="36530" y="76580"/>
                </a:lnTo>
                <a:lnTo>
                  <a:pt x="36960" y="76380"/>
                </a:lnTo>
                <a:lnTo>
                  <a:pt x="37560" y="75840"/>
                </a:lnTo>
                <a:lnTo>
                  <a:pt x="37730" y="75760"/>
                </a:lnTo>
                <a:lnTo>
                  <a:pt x="37840" y="75740"/>
                </a:lnTo>
                <a:lnTo>
                  <a:pt x="37990" y="75790"/>
                </a:lnTo>
                <a:lnTo>
                  <a:pt x="38370" y="75850"/>
                </a:lnTo>
                <a:lnTo>
                  <a:pt x="39150" y="76090"/>
                </a:lnTo>
                <a:lnTo>
                  <a:pt x="39270" y="76180"/>
                </a:lnTo>
                <a:lnTo>
                  <a:pt x="39480" y="76380"/>
                </a:lnTo>
                <a:lnTo>
                  <a:pt x="39620" y="76490"/>
                </a:lnTo>
                <a:lnTo>
                  <a:pt x="39870" y="76600"/>
                </a:lnTo>
                <a:lnTo>
                  <a:pt x="39910" y="76580"/>
                </a:lnTo>
                <a:lnTo>
                  <a:pt x="39900" y="76540"/>
                </a:lnTo>
                <a:lnTo>
                  <a:pt x="39860" y="76480"/>
                </a:lnTo>
                <a:lnTo>
                  <a:pt x="39830" y="76410"/>
                </a:lnTo>
                <a:lnTo>
                  <a:pt x="39910" y="76330"/>
                </a:lnTo>
                <a:lnTo>
                  <a:pt x="40100" y="76230"/>
                </a:lnTo>
                <a:lnTo>
                  <a:pt x="40930" y="75960"/>
                </a:lnTo>
                <a:lnTo>
                  <a:pt x="40990" y="75910"/>
                </a:lnTo>
                <a:lnTo>
                  <a:pt x="41040" y="75860"/>
                </a:lnTo>
                <a:lnTo>
                  <a:pt x="41090" y="75800"/>
                </a:lnTo>
                <a:lnTo>
                  <a:pt x="41120" y="75730"/>
                </a:lnTo>
                <a:lnTo>
                  <a:pt x="41140" y="75650"/>
                </a:lnTo>
                <a:lnTo>
                  <a:pt x="41160" y="75560"/>
                </a:lnTo>
                <a:lnTo>
                  <a:pt x="41200" y="75490"/>
                </a:lnTo>
                <a:lnTo>
                  <a:pt x="41240" y="75440"/>
                </a:lnTo>
                <a:lnTo>
                  <a:pt x="41360" y="75360"/>
                </a:lnTo>
                <a:lnTo>
                  <a:pt x="41440" y="75320"/>
                </a:lnTo>
                <a:lnTo>
                  <a:pt x="41500" y="75280"/>
                </a:lnTo>
                <a:lnTo>
                  <a:pt x="41560" y="75230"/>
                </a:lnTo>
                <a:lnTo>
                  <a:pt x="41680" y="75050"/>
                </a:lnTo>
                <a:lnTo>
                  <a:pt x="42200" y="74680"/>
                </a:lnTo>
                <a:lnTo>
                  <a:pt x="42330" y="74670"/>
                </a:lnTo>
                <a:lnTo>
                  <a:pt x="43230" y="74760"/>
                </a:lnTo>
                <a:lnTo>
                  <a:pt x="43730" y="74720"/>
                </a:lnTo>
                <a:lnTo>
                  <a:pt x="43950" y="74740"/>
                </a:lnTo>
                <a:lnTo>
                  <a:pt x="44070" y="74800"/>
                </a:lnTo>
                <a:lnTo>
                  <a:pt x="44110" y="74960"/>
                </a:lnTo>
                <a:lnTo>
                  <a:pt x="44140" y="75030"/>
                </a:lnTo>
                <a:lnTo>
                  <a:pt x="44180" y="75100"/>
                </a:lnTo>
                <a:lnTo>
                  <a:pt x="44230" y="75150"/>
                </a:lnTo>
                <a:lnTo>
                  <a:pt x="44280" y="75190"/>
                </a:lnTo>
                <a:lnTo>
                  <a:pt x="44320" y="75250"/>
                </a:lnTo>
                <a:lnTo>
                  <a:pt x="44410" y="75400"/>
                </a:lnTo>
                <a:lnTo>
                  <a:pt x="44460" y="75450"/>
                </a:lnTo>
                <a:lnTo>
                  <a:pt x="44520" y="75490"/>
                </a:lnTo>
                <a:lnTo>
                  <a:pt x="44730" y="75550"/>
                </a:lnTo>
                <a:lnTo>
                  <a:pt x="44810" y="75590"/>
                </a:lnTo>
                <a:lnTo>
                  <a:pt x="44860" y="75640"/>
                </a:lnTo>
                <a:lnTo>
                  <a:pt x="44900" y="75710"/>
                </a:lnTo>
                <a:lnTo>
                  <a:pt x="44930" y="75780"/>
                </a:lnTo>
                <a:lnTo>
                  <a:pt x="44990" y="75930"/>
                </a:lnTo>
                <a:lnTo>
                  <a:pt x="45060" y="76060"/>
                </a:lnTo>
                <a:lnTo>
                  <a:pt x="45100" y="76120"/>
                </a:lnTo>
                <a:lnTo>
                  <a:pt x="45160" y="76180"/>
                </a:lnTo>
                <a:lnTo>
                  <a:pt x="45250" y="76240"/>
                </a:lnTo>
                <a:lnTo>
                  <a:pt x="45530" y="76320"/>
                </a:lnTo>
                <a:lnTo>
                  <a:pt x="45610" y="76360"/>
                </a:lnTo>
                <a:lnTo>
                  <a:pt x="45670" y="76410"/>
                </a:lnTo>
                <a:lnTo>
                  <a:pt x="45910" y="76770"/>
                </a:lnTo>
                <a:lnTo>
                  <a:pt x="46000" y="76830"/>
                </a:lnTo>
                <a:lnTo>
                  <a:pt x="46130" y="76890"/>
                </a:lnTo>
                <a:lnTo>
                  <a:pt x="46380" y="76960"/>
                </a:lnTo>
                <a:lnTo>
                  <a:pt x="46640" y="76970"/>
                </a:lnTo>
                <a:lnTo>
                  <a:pt x="47280" y="76760"/>
                </a:lnTo>
                <a:lnTo>
                  <a:pt x="47890" y="76680"/>
                </a:lnTo>
                <a:lnTo>
                  <a:pt x="48000" y="76640"/>
                </a:lnTo>
                <a:lnTo>
                  <a:pt x="48140" y="76480"/>
                </a:lnTo>
                <a:lnTo>
                  <a:pt x="48320" y="76340"/>
                </a:lnTo>
                <a:lnTo>
                  <a:pt x="48360" y="76270"/>
                </a:lnTo>
                <a:lnTo>
                  <a:pt x="48400" y="76180"/>
                </a:lnTo>
                <a:lnTo>
                  <a:pt x="48460" y="76100"/>
                </a:lnTo>
                <a:lnTo>
                  <a:pt x="48600" y="76000"/>
                </a:lnTo>
                <a:lnTo>
                  <a:pt x="48710" y="75990"/>
                </a:lnTo>
                <a:lnTo>
                  <a:pt x="48910" y="76050"/>
                </a:lnTo>
                <a:lnTo>
                  <a:pt x="48990" y="76090"/>
                </a:lnTo>
                <a:lnTo>
                  <a:pt x="49050" y="76150"/>
                </a:lnTo>
                <a:lnTo>
                  <a:pt x="49080" y="76210"/>
                </a:lnTo>
                <a:lnTo>
                  <a:pt x="49110" y="76280"/>
                </a:lnTo>
                <a:lnTo>
                  <a:pt x="49190" y="76520"/>
                </a:lnTo>
                <a:lnTo>
                  <a:pt x="49220" y="76590"/>
                </a:lnTo>
                <a:lnTo>
                  <a:pt x="49270" y="76660"/>
                </a:lnTo>
                <a:lnTo>
                  <a:pt x="49360" y="76740"/>
                </a:lnTo>
                <a:lnTo>
                  <a:pt x="49500" y="76830"/>
                </a:lnTo>
                <a:lnTo>
                  <a:pt x="49610" y="76860"/>
                </a:lnTo>
                <a:lnTo>
                  <a:pt x="49700" y="76860"/>
                </a:lnTo>
                <a:lnTo>
                  <a:pt x="50330" y="76720"/>
                </a:lnTo>
                <a:lnTo>
                  <a:pt x="50450" y="76730"/>
                </a:lnTo>
                <a:lnTo>
                  <a:pt x="50510" y="76750"/>
                </a:lnTo>
                <a:lnTo>
                  <a:pt x="50700" y="76870"/>
                </a:lnTo>
                <a:lnTo>
                  <a:pt x="50940" y="77080"/>
                </a:lnTo>
                <a:lnTo>
                  <a:pt x="51030" y="77380"/>
                </a:lnTo>
                <a:lnTo>
                  <a:pt x="51100" y="77680"/>
                </a:lnTo>
                <a:lnTo>
                  <a:pt x="51170" y="77820"/>
                </a:lnTo>
                <a:lnTo>
                  <a:pt x="51250" y="77900"/>
                </a:lnTo>
                <a:lnTo>
                  <a:pt x="51450" y="78020"/>
                </a:lnTo>
                <a:lnTo>
                  <a:pt x="51870" y="78130"/>
                </a:lnTo>
                <a:lnTo>
                  <a:pt x="51910" y="78220"/>
                </a:lnTo>
                <a:lnTo>
                  <a:pt x="51910" y="78290"/>
                </a:lnTo>
                <a:lnTo>
                  <a:pt x="51880" y="78480"/>
                </a:lnTo>
                <a:close/>
                <a:moveTo>
                  <a:pt x="28410" y="91160"/>
                </a:moveTo>
                <a:lnTo>
                  <a:pt x="28520" y="91230"/>
                </a:lnTo>
                <a:lnTo>
                  <a:pt x="28410" y="91390"/>
                </a:lnTo>
                <a:lnTo>
                  <a:pt x="28330" y="91440"/>
                </a:lnTo>
                <a:lnTo>
                  <a:pt x="27250" y="91800"/>
                </a:lnTo>
                <a:lnTo>
                  <a:pt x="27100" y="91730"/>
                </a:lnTo>
                <a:lnTo>
                  <a:pt x="26890" y="91620"/>
                </a:lnTo>
                <a:lnTo>
                  <a:pt x="26930" y="91410"/>
                </a:lnTo>
                <a:lnTo>
                  <a:pt x="27130" y="91240"/>
                </a:lnTo>
                <a:lnTo>
                  <a:pt x="27390" y="91140"/>
                </a:lnTo>
                <a:lnTo>
                  <a:pt x="27710" y="91110"/>
                </a:lnTo>
                <a:lnTo>
                  <a:pt x="28180" y="91190"/>
                </a:lnTo>
                <a:lnTo>
                  <a:pt x="28280" y="91190"/>
                </a:lnTo>
                <a:lnTo>
                  <a:pt x="28410" y="91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Ker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530" y="76580"/>
                </a:moveTo>
                <a:lnTo>
                  <a:pt x="36570" y="76810"/>
                </a:lnTo>
                <a:lnTo>
                  <a:pt x="36540" y="76860"/>
                </a:lnTo>
                <a:lnTo>
                  <a:pt x="36020" y="77370"/>
                </a:lnTo>
                <a:lnTo>
                  <a:pt x="35910" y="77560"/>
                </a:lnTo>
                <a:lnTo>
                  <a:pt x="35860" y="77740"/>
                </a:lnTo>
                <a:lnTo>
                  <a:pt x="35840" y="77960"/>
                </a:lnTo>
                <a:lnTo>
                  <a:pt x="35850" y="78080"/>
                </a:lnTo>
                <a:lnTo>
                  <a:pt x="35870" y="78180"/>
                </a:lnTo>
                <a:lnTo>
                  <a:pt x="35940" y="78320"/>
                </a:lnTo>
                <a:lnTo>
                  <a:pt x="35990" y="78400"/>
                </a:lnTo>
                <a:lnTo>
                  <a:pt x="36040" y="78520"/>
                </a:lnTo>
                <a:lnTo>
                  <a:pt x="36160" y="78730"/>
                </a:lnTo>
                <a:lnTo>
                  <a:pt x="36190" y="78800"/>
                </a:lnTo>
                <a:lnTo>
                  <a:pt x="36240" y="78960"/>
                </a:lnTo>
                <a:lnTo>
                  <a:pt x="36480" y="80190"/>
                </a:lnTo>
                <a:lnTo>
                  <a:pt x="36800" y="81170"/>
                </a:lnTo>
                <a:lnTo>
                  <a:pt x="36880" y="81310"/>
                </a:lnTo>
                <a:lnTo>
                  <a:pt x="36900" y="81340"/>
                </a:lnTo>
                <a:lnTo>
                  <a:pt x="36940" y="81380"/>
                </a:lnTo>
                <a:lnTo>
                  <a:pt x="36990" y="81410"/>
                </a:lnTo>
                <a:lnTo>
                  <a:pt x="37040" y="81430"/>
                </a:lnTo>
                <a:lnTo>
                  <a:pt x="37060" y="81460"/>
                </a:lnTo>
                <a:lnTo>
                  <a:pt x="37050" y="81520"/>
                </a:lnTo>
                <a:lnTo>
                  <a:pt x="37020" y="81610"/>
                </a:lnTo>
                <a:lnTo>
                  <a:pt x="36990" y="81650"/>
                </a:lnTo>
                <a:lnTo>
                  <a:pt x="36930" y="81710"/>
                </a:lnTo>
                <a:lnTo>
                  <a:pt x="36810" y="81780"/>
                </a:lnTo>
                <a:lnTo>
                  <a:pt x="36740" y="81880"/>
                </a:lnTo>
                <a:lnTo>
                  <a:pt x="36680" y="82040"/>
                </a:lnTo>
                <a:lnTo>
                  <a:pt x="36630" y="82400"/>
                </a:lnTo>
                <a:lnTo>
                  <a:pt x="36640" y="82580"/>
                </a:lnTo>
                <a:lnTo>
                  <a:pt x="36680" y="82690"/>
                </a:lnTo>
                <a:lnTo>
                  <a:pt x="36740" y="82720"/>
                </a:lnTo>
                <a:lnTo>
                  <a:pt x="36910" y="82750"/>
                </a:lnTo>
                <a:lnTo>
                  <a:pt x="36990" y="82780"/>
                </a:lnTo>
                <a:lnTo>
                  <a:pt x="37050" y="82810"/>
                </a:lnTo>
                <a:lnTo>
                  <a:pt x="37280" y="82990"/>
                </a:lnTo>
                <a:lnTo>
                  <a:pt x="37570" y="83120"/>
                </a:lnTo>
                <a:lnTo>
                  <a:pt x="37760" y="83160"/>
                </a:lnTo>
                <a:lnTo>
                  <a:pt x="37810" y="83180"/>
                </a:lnTo>
                <a:lnTo>
                  <a:pt x="37860" y="83220"/>
                </a:lnTo>
                <a:lnTo>
                  <a:pt x="37880" y="83300"/>
                </a:lnTo>
                <a:lnTo>
                  <a:pt x="37870" y="83390"/>
                </a:lnTo>
                <a:lnTo>
                  <a:pt x="37840" y="83470"/>
                </a:lnTo>
                <a:lnTo>
                  <a:pt x="37780" y="83560"/>
                </a:lnTo>
                <a:lnTo>
                  <a:pt x="37710" y="83620"/>
                </a:lnTo>
                <a:lnTo>
                  <a:pt x="37630" y="83640"/>
                </a:lnTo>
                <a:lnTo>
                  <a:pt x="37460" y="83620"/>
                </a:lnTo>
                <a:lnTo>
                  <a:pt x="37380" y="83620"/>
                </a:lnTo>
                <a:lnTo>
                  <a:pt x="36290" y="83940"/>
                </a:lnTo>
                <a:lnTo>
                  <a:pt x="36100" y="84060"/>
                </a:lnTo>
                <a:lnTo>
                  <a:pt x="36050" y="84100"/>
                </a:lnTo>
                <a:lnTo>
                  <a:pt x="35910" y="84260"/>
                </a:lnTo>
                <a:lnTo>
                  <a:pt x="35780" y="84340"/>
                </a:lnTo>
                <a:lnTo>
                  <a:pt x="35570" y="84430"/>
                </a:lnTo>
                <a:lnTo>
                  <a:pt x="35500" y="84490"/>
                </a:lnTo>
                <a:lnTo>
                  <a:pt x="35430" y="84560"/>
                </a:lnTo>
                <a:lnTo>
                  <a:pt x="35360" y="84680"/>
                </a:lnTo>
                <a:lnTo>
                  <a:pt x="35340" y="84770"/>
                </a:lnTo>
                <a:lnTo>
                  <a:pt x="35350" y="84860"/>
                </a:lnTo>
                <a:lnTo>
                  <a:pt x="35380" y="84920"/>
                </a:lnTo>
                <a:lnTo>
                  <a:pt x="35420" y="84980"/>
                </a:lnTo>
                <a:lnTo>
                  <a:pt x="35570" y="85150"/>
                </a:lnTo>
                <a:lnTo>
                  <a:pt x="35610" y="85220"/>
                </a:lnTo>
                <a:lnTo>
                  <a:pt x="35730" y="85630"/>
                </a:lnTo>
                <a:lnTo>
                  <a:pt x="35730" y="85740"/>
                </a:lnTo>
                <a:lnTo>
                  <a:pt x="35710" y="85840"/>
                </a:lnTo>
                <a:lnTo>
                  <a:pt x="35650" y="85930"/>
                </a:lnTo>
                <a:lnTo>
                  <a:pt x="35490" y="86110"/>
                </a:lnTo>
                <a:lnTo>
                  <a:pt x="35370" y="86270"/>
                </a:lnTo>
                <a:lnTo>
                  <a:pt x="35270" y="86440"/>
                </a:lnTo>
                <a:lnTo>
                  <a:pt x="35080" y="86670"/>
                </a:lnTo>
                <a:lnTo>
                  <a:pt x="34990" y="86720"/>
                </a:lnTo>
                <a:lnTo>
                  <a:pt x="34830" y="86770"/>
                </a:lnTo>
                <a:lnTo>
                  <a:pt x="34760" y="86800"/>
                </a:lnTo>
                <a:lnTo>
                  <a:pt x="34640" y="86880"/>
                </a:lnTo>
                <a:lnTo>
                  <a:pt x="34560" y="86910"/>
                </a:lnTo>
                <a:lnTo>
                  <a:pt x="34290" y="86940"/>
                </a:lnTo>
                <a:lnTo>
                  <a:pt x="34150" y="86990"/>
                </a:lnTo>
                <a:lnTo>
                  <a:pt x="33830" y="87180"/>
                </a:lnTo>
                <a:lnTo>
                  <a:pt x="33750" y="87250"/>
                </a:lnTo>
                <a:lnTo>
                  <a:pt x="33660" y="87370"/>
                </a:lnTo>
                <a:lnTo>
                  <a:pt x="33530" y="87630"/>
                </a:lnTo>
                <a:lnTo>
                  <a:pt x="33440" y="87760"/>
                </a:lnTo>
                <a:lnTo>
                  <a:pt x="33370" y="87840"/>
                </a:lnTo>
                <a:lnTo>
                  <a:pt x="33300" y="87870"/>
                </a:lnTo>
                <a:lnTo>
                  <a:pt x="33220" y="87890"/>
                </a:lnTo>
                <a:lnTo>
                  <a:pt x="32870" y="87930"/>
                </a:lnTo>
                <a:lnTo>
                  <a:pt x="32610" y="88000"/>
                </a:lnTo>
                <a:lnTo>
                  <a:pt x="32460" y="88020"/>
                </a:lnTo>
                <a:lnTo>
                  <a:pt x="32380" y="88010"/>
                </a:lnTo>
                <a:lnTo>
                  <a:pt x="32220" y="87970"/>
                </a:lnTo>
                <a:lnTo>
                  <a:pt x="32040" y="87960"/>
                </a:lnTo>
                <a:lnTo>
                  <a:pt x="31200" y="88120"/>
                </a:lnTo>
                <a:lnTo>
                  <a:pt x="31140" y="88150"/>
                </a:lnTo>
                <a:lnTo>
                  <a:pt x="31060" y="88210"/>
                </a:lnTo>
                <a:lnTo>
                  <a:pt x="30640" y="88730"/>
                </a:lnTo>
                <a:lnTo>
                  <a:pt x="30530" y="88830"/>
                </a:lnTo>
                <a:lnTo>
                  <a:pt x="30460" y="88890"/>
                </a:lnTo>
                <a:lnTo>
                  <a:pt x="30390" y="88920"/>
                </a:lnTo>
                <a:lnTo>
                  <a:pt x="30310" y="88940"/>
                </a:lnTo>
                <a:lnTo>
                  <a:pt x="29940" y="88940"/>
                </a:lnTo>
                <a:lnTo>
                  <a:pt x="29860" y="88960"/>
                </a:lnTo>
                <a:lnTo>
                  <a:pt x="29790" y="88990"/>
                </a:lnTo>
                <a:lnTo>
                  <a:pt x="29670" y="89070"/>
                </a:lnTo>
                <a:lnTo>
                  <a:pt x="29610" y="89120"/>
                </a:lnTo>
                <a:lnTo>
                  <a:pt x="28940" y="89970"/>
                </a:lnTo>
                <a:lnTo>
                  <a:pt x="28880" y="90010"/>
                </a:lnTo>
                <a:lnTo>
                  <a:pt x="28810" y="90050"/>
                </a:lnTo>
                <a:lnTo>
                  <a:pt x="28730" y="90070"/>
                </a:lnTo>
                <a:lnTo>
                  <a:pt x="28550" y="90080"/>
                </a:lnTo>
                <a:lnTo>
                  <a:pt x="28320" y="90130"/>
                </a:lnTo>
                <a:lnTo>
                  <a:pt x="28250" y="90120"/>
                </a:lnTo>
                <a:lnTo>
                  <a:pt x="28210" y="90060"/>
                </a:lnTo>
                <a:lnTo>
                  <a:pt x="28200" y="89980"/>
                </a:lnTo>
                <a:lnTo>
                  <a:pt x="28220" y="89910"/>
                </a:lnTo>
                <a:lnTo>
                  <a:pt x="28270" y="89760"/>
                </a:lnTo>
                <a:lnTo>
                  <a:pt x="28280" y="89680"/>
                </a:lnTo>
                <a:lnTo>
                  <a:pt x="28260" y="89610"/>
                </a:lnTo>
                <a:lnTo>
                  <a:pt x="28210" y="89560"/>
                </a:lnTo>
                <a:lnTo>
                  <a:pt x="28080" y="89480"/>
                </a:lnTo>
                <a:lnTo>
                  <a:pt x="28060" y="89420"/>
                </a:lnTo>
                <a:lnTo>
                  <a:pt x="28060" y="89350"/>
                </a:lnTo>
                <a:lnTo>
                  <a:pt x="28070" y="89270"/>
                </a:lnTo>
                <a:lnTo>
                  <a:pt x="28070" y="89190"/>
                </a:lnTo>
                <a:lnTo>
                  <a:pt x="28030" y="89030"/>
                </a:lnTo>
                <a:lnTo>
                  <a:pt x="27960" y="88910"/>
                </a:lnTo>
                <a:lnTo>
                  <a:pt x="27910" y="88840"/>
                </a:lnTo>
                <a:lnTo>
                  <a:pt x="27820" y="88750"/>
                </a:lnTo>
                <a:lnTo>
                  <a:pt x="27730" y="88680"/>
                </a:lnTo>
                <a:lnTo>
                  <a:pt x="27680" y="88620"/>
                </a:lnTo>
                <a:lnTo>
                  <a:pt x="27740" y="88530"/>
                </a:lnTo>
                <a:lnTo>
                  <a:pt x="27770" y="88160"/>
                </a:lnTo>
                <a:lnTo>
                  <a:pt x="27950" y="88290"/>
                </a:lnTo>
                <a:lnTo>
                  <a:pt x="28190" y="88330"/>
                </a:lnTo>
                <a:lnTo>
                  <a:pt x="28710" y="88310"/>
                </a:lnTo>
                <a:lnTo>
                  <a:pt x="28710" y="88160"/>
                </a:lnTo>
                <a:lnTo>
                  <a:pt x="28600" y="88140"/>
                </a:lnTo>
                <a:lnTo>
                  <a:pt x="28330" y="88010"/>
                </a:lnTo>
                <a:lnTo>
                  <a:pt x="28330" y="87880"/>
                </a:lnTo>
                <a:lnTo>
                  <a:pt x="28520" y="87750"/>
                </a:lnTo>
                <a:lnTo>
                  <a:pt x="28870" y="87340"/>
                </a:lnTo>
                <a:lnTo>
                  <a:pt x="29140" y="87190"/>
                </a:lnTo>
                <a:lnTo>
                  <a:pt x="29300" y="86890"/>
                </a:lnTo>
                <a:lnTo>
                  <a:pt x="29370" y="86800"/>
                </a:lnTo>
                <a:lnTo>
                  <a:pt x="29480" y="86770"/>
                </a:lnTo>
                <a:lnTo>
                  <a:pt x="29840" y="86800"/>
                </a:lnTo>
                <a:lnTo>
                  <a:pt x="30280" y="86660"/>
                </a:lnTo>
                <a:lnTo>
                  <a:pt x="31090" y="86200"/>
                </a:lnTo>
                <a:lnTo>
                  <a:pt x="31530" y="86060"/>
                </a:lnTo>
                <a:lnTo>
                  <a:pt x="31530" y="85890"/>
                </a:lnTo>
                <a:lnTo>
                  <a:pt x="30530" y="86020"/>
                </a:lnTo>
                <a:lnTo>
                  <a:pt x="29090" y="86570"/>
                </a:lnTo>
                <a:lnTo>
                  <a:pt x="28830" y="86730"/>
                </a:lnTo>
                <a:lnTo>
                  <a:pt x="28710" y="86870"/>
                </a:lnTo>
                <a:lnTo>
                  <a:pt x="28630" y="87020"/>
                </a:lnTo>
                <a:lnTo>
                  <a:pt x="28170" y="87020"/>
                </a:lnTo>
                <a:lnTo>
                  <a:pt x="27960" y="87090"/>
                </a:lnTo>
                <a:lnTo>
                  <a:pt x="28050" y="87250"/>
                </a:lnTo>
                <a:lnTo>
                  <a:pt x="27640" y="87520"/>
                </a:lnTo>
                <a:lnTo>
                  <a:pt x="27490" y="87560"/>
                </a:lnTo>
                <a:lnTo>
                  <a:pt x="27510" y="87450"/>
                </a:lnTo>
                <a:lnTo>
                  <a:pt x="27550" y="87200"/>
                </a:lnTo>
                <a:lnTo>
                  <a:pt x="27580" y="87090"/>
                </a:lnTo>
                <a:lnTo>
                  <a:pt x="27380" y="87090"/>
                </a:lnTo>
                <a:lnTo>
                  <a:pt x="27270" y="87180"/>
                </a:lnTo>
                <a:lnTo>
                  <a:pt x="27190" y="87300"/>
                </a:lnTo>
                <a:lnTo>
                  <a:pt x="27110" y="87390"/>
                </a:lnTo>
                <a:lnTo>
                  <a:pt x="26940" y="87450"/>
                </a:lnTo>
                <a:lnTo>
                  <a:pt x="26610" y="87500"/>
                </a:lnTo>
                <a:lnTo>
                  <a:pt x="26450" y="87560"/>
                </a:lnTo>
                <a:lnTo>
                  <a:pt x="25850" y="88040"/>
                </a:lnTo>
                <a:lnTo>
                  <a:pt x="25540" y="88180"/>
                </a:lnTo>
                <a:lnTo>
                  <a:pt x="25230" y="88010"/>
                </a:lnTo>
                <a:lnTo>
                  <a:pt x="24950" y="88310"/>
                </a:lnTo>
                <a:lnTo>
                  <a:pt x="24600" y="88590"/>
                </a:lnTo>
                <a:lnTo>
                  <a:pt x="24240" y="88810"/>
                </a:lnTo>
                <a:lnTo>
                  <a:pt x="23900" y="88920"/>
                </a:lnTo>
                <a:lnTo>
                  <a:pt x="23980" y="88630"/>
                </a:lnTo>
                <a:lnTo>
                  <a:pt x="22680" y="88010"/>
                </a:lnTo>
                <a:lnTo>
                  <a:pt x="23210" y="87850"/>
                </a:lnTo>
                <a:lnTo>
                  <a:pt x="23330" y="87310"/>
                </a:lnTo>
                <a:lnTo>
                  <a:pt x="23100" y="86750"/>
                </a:lnTo>
                <a:lnTo>
                  <a:pt x="22540" y="86480"/>
                </a:lnTo>
                <a:lnTo>
                  <a:pt x="22390" y="86600"/>
                </a:lnTo>
                <a:lnTo>
                  <a:pt x="22040" y="87130"/>
                </a:lnTo>
                <a:lnTo>
                  <a:pt x="21880" y="87250"/>
                </a:lnTo>
                <a:lnTo>
                  <a:pt x="21720" y="87340"/>
                </a:lnTo>
                <a:lnTo>
                  <a:pt x="21290" y="87740"/>
                </a:lnTo>
                <a:lnTo>
                  <a:pt x="21080" y="87880"/>
                </a:lnTo>
                <a:lnTo>
                  <a:pt x="21010" y="87590"/>
                </a:lnTo>
                <a:lnTo>
                  <a:pt x="21170" y="86940"/>
                </a:lnTo>
                <a:lnTo>
                  <a:pt x="21080" y="86650"/>
                </a:lnTo>
                <a:lnTo>
                  <a:pt x="20880" y="86600"/>
                </a:lnTo>
                <a:lnTo>
                  <a:pt x="20600" y="86630"/>
                </a:lnTo>
                <a:lnTo>
                  <a:pt x="20420" y="86590"/>
                </a:lnTo>
                <a:lnTo>
                  <a:pt x="20520" y="86340"/>
                </a:lnTo>
                <a:lnTo>
                  <a:pt x="20510" y="86240"/>
                </a:lnTo>
                <a:lnTo>
                  <a:pt x="20480" y="86210"/>
                </a:lnTo>
                <a:lnTo>
                  <a:pt x="20450" y="86210"/>
                </a:lnTo>
                <a:lnTo>
                  <a:pt x="20430" y="86190"/>
                </a:lnTo>
                <a:lnTo>
                  <a:pt x="20450" y="86110"/>
                </a:lnTo>
                <a:lnTo>
                  <a:pt x="20480" y="86060"/>
                </a:lnTo>
                <a:lnTo>
                  <a:pt x="20510" y="86000"/>
                </a:lnTo>
                <a:lnTo>
                  <a:pt x="20520" y="85890"/>
                </a:lnTo>
                <a:lnTo>
                  <a:pt x="20470" y="85880"/>
                </a:lnTo>
                <a:lnTo>
                  <a:pt x="20380" y="85890"/>
                </a:lnTo>
                <a:lnTo>
                  <a:pt x="20330" y="85890"/>
                </a:lnTo>
                <a:lnTo>
                  <a:pt x="20330" y="85740"/>
                </a:lnTo>
                <a:lnTo>
                  <a:pt x="20780" y="85680"/>
                </a:lnTo>
                <a:lnTo>
                  <a:pt x="21930" y="85270"/>
                </a:lnTo>
                <a:lnTo>
                  <a:pt x="22160" y="85270"/>
                </a:lnTo>
                <a:lnTo>
                  <a:pt x="22280" y="85200"/>
                </a:lnTo>
                <a:lnTo>
                  <a:pt x="22320" y="85050"/>
                </a:lnTo>
                <a:lnTo>
                  <a:pt x="22310" y="84890"/>
                </a:lnTo>
                <a:lnTo>
                  <a:pt x="22260" y="84820"/>
                </a:lnTo>
                <a:lnTo>
                  <a:pt x="22070" y="84710"/>
                </a:lnTo>
                <a:lnTo>
                  <a:pt x="21950" y="84460"/>
                </a:lnTo>
                <a:lnTo>
                  <a:pt x="21810" y="84240"/>
                </a:lnTo>
                <a:lnTo>
                  <a:pt x="21550" y="84200"/>
                </a:lnTo>
                <a:lnTo>
                  <a:pt x="21550" y="84060"/>
                </a:lnTo>
                <a:lnTo>
                  <a:pt x="21710" y="83960"/>
                </a:lnTo>
                <a:lnTo>
                  <a:pt x="22050" y="83840"/>
                </a:lnTo>
                <a:lnTo>
                  <a:pt x="22220" y="83750"/>
                </a:lnTo>
                <a:lnTo>
                  <a:pt x="22110" y="83420"/>
                </a:lnTo>
                <a:lnTo>
                  <a:pt x="22390" y="83270"/>
                </a:lnTo>
                <a:lnTo>
                  <a:pt x="22780" y="83190"/>
                </a:lnTo>
                <a:lnTo>
                  <a:pt x="23130" y="82940"/>
                </a:lnTo>
                <a:lnTo>
                  <a:pt x="24010" y="82530"/>
                </a:lnTo>
                <a:lnTo>
                  <a:pt x="25310" y="82250"/>
                </a:lnTo>
                <a:lnTo>
                  <a:pt x="25870" y="81910"/>
                </a:lnTo>
                <a:lnTo>
                  <a:pt x="26160" y="81150"/>
                </a:lnTo>
                <a:lnTo>
                  <a:pt x="26270" y="81150"/>
                </a:lnTo>
                <a:lnTo>
                  <a:pt x="26260" y="81560"/>
                </a:lnTo>
                <a:lnTo>
                  <a:pt x="26390" y="81730"/>
                </a:lnTo>
                <a:lnTo>
                  <a:pt x="26590" y="81770"/>
                </a:lnTo>
                <a:lnTo>
                  <a:pt x="26780" y="81760"/>
                </a:lnTo>
                <a:lnTo>
                  <a:pt x="26730" y="81560"/>
                </a:lnTo>
                <a:lnTo>
                  <a:pt x="27020" y="80240"/>
                </a:lnTo>
                <a:lnTo>
                  <a:pt x="27450" y="80490"/>
                </a:lnTo>
                <a:lnTo>
                  <a:pt x="27880" y="80510"/>
                </a:lnTo>
                <a:lnTo>
                  <a:pt x="28900" y="80380"/>
                </a:lnTo>
                <a:lnTo>
                  <a:pt x="28800" y="80290"/>
                </a:lnTo>
                <a:lnTo>
                  <a:pt x="28690" y="80140"/>
                </a:lnTo>
                <a:lnTo>
                  <a:pt x="28610" y="80070"/>
                </a:lnTo>
                <a:lnTo>
                  <a:pt x="29090" y="79760"/>
                </a:lnTo>
                <a:lnTo>
                  <a:pt x="26360" y="79920"/>
                </a:lnTo>
                <a:lnTo>
                  <a:pt x="26540" y="80380"/>
                </a:lnTo>
                <a:lnTo>
                  <a:pt x="26450" y="80630"/>
                </a:lnTo>
                <a:lnTo>
                  <a:pt x="26390" y="80730"/>
                </a:lnTo>
                <a:lnTo>
                  <a:pt x="26310" y="80370"/>
                </a:lnTo>
                <a:lnTo>
                  <a:pt x="26170" y="80220"/>
                </a:lnTo>
                <a:lnTo>
                  <a:pt x="25990" y="80130"/>
                </a:lnTo>
                <a:lnTo>
                  <a:pt x="25800" y="80070"/>
                </a:lnTo>
                <a:lnTo>
                  <a:pt x="25380" y="80040"/>
                </a:lnTo>
                <a:lnTo>
                  <a:pt x="23530" y="80510"/>
                </a:lnTo>
                <a:lnTo>
                  <a:pt x="23210" y="80720"/>
                </a:lnTo>
                <a:lnTo>
                  <a:pt x="23060" y="80580"/>
                </a:lnTo>
                <a:lnTo>
                  <a:pt x="22920" y="80370"/>
                </a:lnTo>
                <a:lnTo>
                  <a:pt x="22780" y="80240"/>
                </a:lnTo>
                <a:lnTo>
                  <a:pt x="22640" y="80290"/>
                </a:lnTo>
                <a:lnTo>
                  <a:pt x="22540" y="80430"/>
                </a:lnTo>
                <a:lnTo>
                  <a:pt x="22440" y="80490"/>
                </a:lnTo>
                <a:lnTo>
                  <a:pt x="22090" y="80130"/>
                </a:lnTo>
                <a:lnTo>
                  <a:pt x="21930" y="80120"/>
                </a:lnTo>
                <a:lnTo>
                  <a:pt x="21550" y="80240"/>
                </a:lnTo>
                <a:lnTo>
                  <a:pt x="21550" y="80380"/>
                </a:lnTo>
                <a:lnTo>
                  <a:pt x="21690" y="80380"/>
                </a:lnTo>
                <a:lnTo>
                  <a:pt x="21800" y="80410"/>
                </a:lnTo>
                <a:lnTo>
                  <a:pt x="22030" y="80530"/>
                </a:lnTo>
                <a:lnTo>
                  <a:pt x="22030" y="80670"/>
                </a:lnTo>
                <a:lnTo>
                  <a:pt x="21680" y="80610"/>
                </a:lnTo>
                <a:lnTo>
                  <a:pt x="21030" y="80380"/>
                </a:lnTo>
                <a:lnTo>
                  <a:pt x="20710" y="80380"/>
                </a:lnTo>
                <a:lnTo>
                  <a:pt x="20720" y="80530"/>
                </a:lnTo>
                <a:lnTo>
                  <a:pt x="20760" y="80600"/>
                </a:lnTo>
                <a:lnTo>
                  <a:pt x="20900" y="80670"/>
                </a:lnTo>
                <a:lnTo>
                  <a:pt x="20600" y="80680"/>
                </a:lnTo>
                <a:lnTo>
                  <a:pt x="20060" y="80940"/>
                </a:lnTo>
                <a:lnTo>
                  <a:pt x="19770" y="80990"/>
                </a:lnTo>
                <a:lnTo>
                  <a:pt x="19440" y="80860"/>
                </a:lnTo>
                <a:lnTo>
                  <a:pt x="19340" y="80590"/>
                </a:lnTo>
                <a:lnTo>
                  <a:pt x="19320" y="80210"/>
                </a:lnTo>
                <a:lnTo>
                  <a:pt x="19200" y="79760"/>
                </a:lnTo>
                <a:lnTo>
                  <a:pt x="19320" y="79700"/>
                </a:lnTo>
                <a:lnTo>
                  <a:pt x="19570" y="79460"/>
                </a:lnTo>
                <a:lnTo>
                  <a:pt x="19570" y="79320"/>
                </a:lnTo>
                <a:lnTo>
                  <a:pt x="19430" y="79140"/>
                </a:lnTo>
                <a:lnTo>
                  <a:pt x="19590" y="78940"/>
                </a:lnTo>
                <a:lnTo>
                  <a:pt x="19880" y="78770"/>
                </a:lnTo>
                <a:lnTo>
                  <a:pt x="20140" y="78700"/>
                </a:lnTo>
                <a:lnTo>
                  <a:pt x="20040" y="79000"/>
                </a:lnTo>
                <a:lnTo>
                  <a:pt x="20350" y="79260"/>
                </a:lnTo>
                <a:lnTo>
                  <a:pt x="20520" y="79320"/>
                </a:lnTo>
                <a:lnTo>
                  <a:pt x="20660" y="79240"/>
                </a:lnTo>
                <a:lnTo>
                  <a:pt x="20690" y="79060"/>
                </a:lnTo>
                <a:lnTo>
                  <a:pt x="20650" y="78900"/>
                </a:lnTo>
                <a:lnTo>
                  <a:pt x="20640" y="78740"/>
                </a:lnTo>
                <a:lnTo>
                  <a:pt x="20800" y="78540"/>
                </a:lnTo>
                <a:lnTo>
                  <a:pt x="20660" y="78430"/>
                </a:lnTo>
                <a:lnTo>
                  <a:pt x="20600" y="78400"/>
                </a:lnTo>
                <a:lnTo>
                  <a:pt x="20730" y="78060"/>
                </a:lnTo>
                <a:lnTo>
                  <a:pt x="20890" y="77970"/>
                </a:lnTo>
                <a:lnTo>
                  <a:pt x="21100" y="77980"/>
                </a:lnTo>
                <a:lnTo>
                  <a:pt x="21360" y="77920"/>
                </a:lnTo>
                <a:lnTo>
                  <a:pt x="21520" y="77750"/>
                </a:lnTo>
                <a:lnTo>
                  <a:pt x="21820" y="77260"/>
                </a:lnTo>
                <a:lnTo>
                  <a:pt x="21980" y="77160"/>
                </a:lnTo>
                <a:lnTo>
                  <a:pt x="23410" y="76740"/>
                </a:lnTo>
                <a:lnTo>
                  <a:pt x="23620" y="76930"/>
                </a:lnTo>
                <a:lnTo>
                  <a:pt x="23460" y="77780"/>
                </a:lnTo>
                <a:lnTo>
                  <a:pt x="23480" y="77920"/>
                </a:lnTo>
                <a:lnTo>
                  <a:pt x="24380" y="77780"/>
                </a:lnTo>
                <a:lnTo>
                  <a:pt x="24780" y="77540"/>
                </a:lnTo>
                <a:lnTo>
                  <a:pt x="25150" y="77140"/>
                </a:lnTo>
                <a:lnTo>
                  <a:pt x="25270" y="76660"/>
                </a:lnTo>
                <a:lnTo>
                  <a:pt x="24940" y="76230"/>
                </a:lnTo>
                <a:lnTo>
                  <a:pt x="25430" y="76220"/>
                </a:lnTo>
                <a:lnTo>
                  <a:pt x="25580" y="76300"/>
                </a:lnTo>
                <a:lnTo>
                  <a:pt x="25510" y="76540"/>
                </a:lnTo>
                <a:lnTo>
                  <a:pt x="25580" y="76860"/>
                </a:lnTo>
                <a:lnTo>
                  <a:pt x="25590" y="77210"/>
                </a:lnTo>
                <a:lnTo>
                  <a:pt x="25650" y="77490"/>
                </a:lnTo>
                <a:lnTo>
                  <a:pt x="25840" y="77610"/>
                </a:lnTo>
                <a:lnTo>
                  <a:pt x="26070" y="77650"/>
                </a:lnTo>
                <a:lnTo>
                  <a:pt x="26490" y="77850"/>
                </a:lnTo>
                <a:lnTo>
                  <a:pt x="26950" y="77950"/>
                </a:lnTo>
                <a:lnTo>
                  <a:pt x="27520" y="77960"/>
                </a:lnTo>
                <a:lnTo>
                  <a:pt x="27720" y="77840"/>
                </a:lnTo>
                <a:lnTo>
                  <a:pt x="28000" y="77470"/>
                </a:lnTo>
                <a:lnTo>
                  <a:pt x="28160" y="77380"/>
                </a:lnTo>
                <a:lnTo>
                  <a:pt x="28330" y="77460"/>
                </a:lnTo>
                <a:lnTo>
                  <a:pt x="28240" y="77530"/>
                </a:lnTo>
                <a:lnTo>
                  <a:pt x="28150" y="77610"/>
                </a:lnTo>
                <a:lnTo>
                  <a:pt x="28380" y="77750"/>
                </a:lnTo>
                <a:lnTo>
                  <a:pt x="29370" y="77610"/>
                </a:lnTo>
                <a:lnTo>
                  <a:pt x="29150" y="77380"/>
                </a:lnTo>
                <a:lnTo>
                  <a:pt x="28960" y="77320"/>
                </a:lnTo>
                <a:lnTo>
                  <a:pt x="28520" y="77320"/>
                </a:lnTo>
                <a:lnTo>
                  <a:pt x="28080" y="77060"/>
                </a:lnTo>
                <a:lnTo>
                  <a:pt x="27870" y="77010"/>
                </a:lnTo>
                <a:lnTo>
                  <a:pt x="27660" y="77160"/>
                </a:lnTo>
                <a:lnTo>
                  <a:pt x="27560" y="77050"/>
                </a:lnTo>
                <a:lnTo>
                  <a:pt x="27480" y="76910"/>
                </a:lnTo>
                <a:lnTo>
                  <a:pt x="27430" y="76740"/>
                </a:lnTo>
                <a:lnTo>
                  <a:pt x="27400" y="76540"/>
                </a:lnTo>
                <a:lnTo>
                  <a:pt x="27570" y="76700"/>
                </a:lnTo>
                <a:lnTo>
                  <a:pt x="27690" y="76790"/>
                </a:lnTo>
                <a:lnTo>
                  <a:pt x="27840" y="76790"/>
                </a:lnTo>
                <a:lnTo>
                  <a:pt x="28050" y="76690"/>
                </a:lnTo>
                <a:lnTo>
                  <a:pt x="27870" y="76580"/>
                </a:lnTo>
                <a:lnTo>
                  <a:pt x="27780" y="76550"/>
                </a:lnTo>
                <a:lnTo>
                  <a:pt x="27660" y="76540"/>
                </a:lnTo>
                <a:lnTo>
                  <a:pt x="27660" y="76370"/>
                </a:lnTo>
                <a:lnTo>
                  <a:pt x="27800" y="76360"/>
                </a:lnTo>
                <a:lnTo>
                  <a:pt x="28150" y="76230"/>
                </a:lnTo>
                <a:lnTo>
                  <a:pt x="28000" y="75850"/>
                </a:lnTo>
                <a:lnTo>
                  <a:pt x="28040" y="74760"/>
                </a:lnTo>
                <a:lnTo>
                  <a:pt x="27810" y="74530"/>
                </a:lnTo>
                <a:lnTo>
                  <a:pt x="27090" y="74390"/>
                </a:lnTo>
                <a:lnTo>
                  <a:pt x="26700" y="74200"/>
                </a:lnTo>
                <a:lnTo>
                  <a:pt x="26450" y="73930"/>
                </a:lnTo>
                <a:lnTo>
                  <a:pt x="26660" y="73710"/>
                </a:lnTo>
                <a:lnTo>
                  <a:pt x="26920" y="73620"/>
                </a:lnTo>
                <a:lnTo>
                  <a:pt x="27850" y="73560"/>
                </a:lnTo>
                <a:lnTo>
                  <a:pt x="29220" y="72920"/>
                </a:lnTo>
                <a:lnTo>
                  <a:pt x="29400" y="72760"/>
                </a:lnTo>
                <a:lnTo>
                  <a:pt x="29600" y="72460"/>
                </a:lnTo>
                <a:lnTo>
                  <a:pt x="29840" y="72310"/>
                </a:lnTo>
                <a:lnTo>
                  <a:pt x="30200" y="72320"/>
                </a:lnTo>
                <a:lnTo>
                  <a:pt x="30560" y="72420"/>
                </a:lnTo>
                <a:lnTo>
                  <a:pt x="30790" y="72540"/>
                </a:lnTo>
                <a:lnTo>
                  <a:pt x="30730" y="72230"/>
                </a:lnTo>
                <a:lnTo>
                  <a:pt x="30570" y="72080"/>
                </a:lnTo>
                <a:lnTo>
                  <a:pt x="30350" y="72040"/>
                </a:lnTo>
                <a:lnTo>
                  <a:pt x="30120" y="72070"/>
                </a:lnTo>
                <a:lnTo>
                  <a:pt x="30200" y="71950"/>
                </a:lnTo>
                <a:lnTo>
                  <a:pt x="30230" y="71830"/>
                </a:lnTo>
                <a:lnTo>
                  <a:pt x="30200" y="71720"/>
                </a:lnTo>
                <a:lnTo>
                  <a:pt x="30120" y="71600"/>
                </a:lnTo>
                <a:lnTo>
                  <a:pt x="30120" y="71450"/>
                </a:lnTo>
                <a:lnTo>
                  <a:pt x="30230" y="71310"/>
                </a:lnTo>
                <a:lnTo>
                  <a:pt x="30260" y="71180"/>
                </a:lnTo>
                <a:lnTo>
                  <a:pt x="30220" y="70910"/>
                </a:lnTo>
                <a:lnTo>
                  <a:pt x="30270" y="70750"/>
                </a:lnTo>
                <a:lnTo>
                  <a:pt x="30600" y="70350"/>
                </a:lnTo>
                <a:lnTo>
                  <a:pt x="30670" y="70420"/>
                </a:lnTo>
                <a:lnTo>
                  <a:pt x="30760" y="70360"/>
                </a:lnTo>
                <a:lnTo>
                  <a:pt x="30870" y="70250"/>
                </a:lnTo>
                <a:lnTo>
                  <a:pt x="31010" y="70200"/>
                </a:lnTo>
                <a:lnTo>
                  <a:pt x="31580" y="70350"/>
                </a:lnTo>
                <a:lnTo>
                  <a:pt x="32670" y="70350"/>
                </a:lnTo>
                <a:lnTo>
                  <a:pt x="32780" y="70400"/>
                </a:lnTo>
                <a:lnTo>
                  <a:pt x="32900" y="70500"/>
                </a:lnTo>
                <a:lnTo>
                  <a:pt x="33040" y="70550"/>
                </a:lnTo>
                <a:lnTo>
                  <a:pt x="33180" y="70440"/>
                </a:lnTo>
                <a:lnTo>
                  <a:pt x="33280" y="70290"/>
                </a:lnTo>
                <a:lnTo>
                  <a:pt x="33370" y="70220"/>
                </a:lnTo>
                <a:lnTo>
                  <a:pt x="33480" y="70200"/>
                </a:lnTo>
                <a:lnTo>
                  <a:pt x="34520" y="70240"/>
                </a:lnTo>
                <a:lnTo>
                  <a:pt x="34590" y="70380"/>
                </a:lnTo>
                <a:lnTo>
                  <a:pt x="34780" y="70620"/>
                </a:lnTo>
                <a:lnTo>
                  <a:pt x="34820" y="70830"/>
                </a:lnTo>
                <a:lnTo>
                  <a:pt x="34850" y="71020"/>
                </a:lnTo>
                <a:lnTo>
                  <a:pt x="34970" y="71240"/>
                </a:lnTo>
                <a:lnTo>
                  <a:pt x="35090" y="71390"/>
                </a:lnTo>
                <a:lnTo>
                  <a:pt x="35250" y="71560"/>
                </a:lnTo>
                <a:lnTo>
                  <a:pt x="35330" y="71680"/>
                </a:lnTo>
                <a:lnTo>
                  <a:pt x="35380" y="71800"/>
                </a:lnTo>
                <a:lnTo>
                  <a:pt x="35390" y="71960"/>
                </a:lnTo>
                <a:lnTo>
                  <a:pt x="35360" y="72050"/>
                </a:lnTo>
                <a:lnTo>
                  <a:pt x="35320" y="72120"/>
                </a:lnTo>
                <a:lnTo>
                  <a:pt x="35260" y="72170"/>
                </a:lnTo>
                <a:lnTo>
                  <a:pt x="35200" y="72220"/>
                </a:lnTo>
                <a:lnTo>
                  <a:pt x="35170" y="72280"/>
                </a:lnTo>
                <a:lnTo>
                  <a:pt x="35140" y="72350"/>
                </a:lnTo>
                <a:lnTo>
                  <a:pt x="35110" y="72520"/>
                </a:lnTo>
                <a:lnTo>
                  <a:pt x="35080" y="72630"/>
                </a:lnTo>
                <a:lnTo>
                  <a:pt x="35030" y="72720"/>
                </a:lnTo>
                <a:lnTo>
                  <a:pt x="34990" y="72900"/>
                </a:lnTo>
                <a:lnTo>
                  <a:pt x="34990" y="73010"/>
                </a:lnTo>
                <a:lnTo>
                  <a:pt x="35020" y="73100"/>
                </a:lnTo>
                <a:lnTo>
                  <a:pt x="35090" y="73230"/>
                </a:lnTo>
                <a:lnTo>
                  <a:pt x="35140" y="73300"/>
                </a:lnTo>
                <a:lnTo>
                  <a:pt x="35190" y="73380"/>
                </a:lnTo>
                <a:lnTo>
                  <a:pt x="35250" y="73510"/>
                </a:lnTo>
                <a:lnTo>
                  <a:pt x="35240" y="73590"/>
                </a:lnTo>
                <a:lnTo>
                  <a:pt x="35210" y="73660"/>
                </a:lnTo>
                <a:lnTo>
                  <a:pt x="35150" y="73710"/>
                </a:lnTo>
                <a:lnTo>
                  <a:pt x="35110" y="73760"/>
                </a:lnTo>
                <a:lnTo>
                  <a:pt x="35060" y="73850"/>
                </a:lnTo>
                <a:lnTo>
                  <a:pt x="35020" y="73950"/>
                </a:lnTo>
                <a:lnTo>
                  <a:pt x="34990" y="74130"/>
                </a:lnTo>
                <a:lnTo>
                  <a:pt x="34990" y="74220"/>
                </a:lnTo>
                <a:lnTo>
                  <a:pt x="35010" y="74320"/>
                </a:lnTo>
                <a:lnTo>
                  <a:pt x="35040" y="74360"/>
                </a:lnTo>
                <a:lnTo>
                  <a:pt x="35200" y="74520"/>
                </a:lnTo>
                <a:lnTo>
                  <a:pt x="35250" y="74590"/>
                </a:lnTo>
                <a:lnTo>
                  <a:pt x="35310" y="74710"/>
                </a:lnTo>
                <a:lnTo>
                  <a:pt x="35310" y="74800"/>
                </a:lnTo>
                <a:lnTo>
                  <a:pt x="35280" y="74880"/>
                </a:lnTo>
                <a:lnTo>
                  <a:pt x="35230" y="74930"/>
                </a:lnTo>
                <a:lnTo>
                  <a:pt x="35020" y="75030"/>
                </a:lnTo>
                <a:lnTo>
                  <a:pt x="34960" y="75090"/>
                </a:lnTo>
                <a:lnTo>
                  <a:pt x="34930" y="75220"/>
                </a:lnTo>
                <a:lnTo>
                  <a:pt x="34950" y="75290"/>
                </a:lnTo>
                <a:lnTo>
                  <a:pt x="34990" y="75350"/>
                </a:lnTo>
                <a:lnTo>
                  <a:pt x="35210" y="75450"/>
                </a:lnTo>
                <a:lnTo>
                  <a:pt x="35270" y="75500"/>
                </a:lnTo>
                <a:lnTo>
                  <a:pt x="35360" y="75630"/>
                </a:lnTo>
                <a:lnTo>
                  <a:pt x="35430" y="75750"/>
                </a:lnTo>
                <a:lnTo>
                  <a:pt x="35470" y="75800"/>
                </a:lnTo>
                <a:lnTo>
                  <a:pt x="35540" y="75840"/>
                </a:lnTo>
                <a:lnTo>
                  <a:pt x="35780" y="75910"/>
                </a:lnTo>
                <a:lnTo>
                  <a:pt x="35970" y="76030"/>
                </a:lnTo>
                <a:lnTo>
                  <a:pt x="36180" y="76130"/>
                </a:lnTo>
                <a:lnTo>
                  <a:pt x="36250" y="76180"/>
                </a:lnTo>
                <a:lnTo>
                  <a:pt x="36320" y="76240"/>
                </a:lnTo>
                <a:lnTo>
                  <a:pt x="36360" y="76300"/>
                </a:lnTo>
                <a:lnTo>
                  <a:pt x="36530" y="76580"/>
                </a:lnTo>
                <a:close/>
                <a:moveTo>
                  <a:pt x="21470" y="84820"/>
                </a:moveTo>
                <a:lnTo>
                  <a:pt x="21620" y="84840"/>
                </a:lnTo>
                <a:lnTo>
                  <a:pt x="21680" y="84980"/>
                </a:lnTo>
                <a:lnTo>
                  <a:pt x="21580" y="85150"/>
                </a:lnTo>
                <a:lnTo>
                  <a:pt x="21330" y="85320"/>
                </a:lnTo>
                <a:lnTo>
                  <a:pt x="20800" y="85570"/>
                </a:lnTo>
                <a:lnTo>
                  <a:pt x="20320" y="85620"/>
                </a:lnTo>
                <a:lnTo>
                  <a:pt x="20190" y="85750"/>
                </a:lnTo>
                <a:lnTo>
                  <a:pt x="19910" y="85790"/>
                </a:lnTo>
                <a:lnTo>
                  <a:pt x="19870" y="85620"/>
                </a:lnTo>
                <a:lnTo>
                  <a:pt x="20110" y="85300"/>
                </a:lnTo>
                <a:lnTo>
                  <a:pt x="20810" y="84820"/>
                </a:lnTo>
                <a:lnTo>
                  <a:pt x="20940" y="84700"/>
                </a:lnTo>
                <a:lnTo>
                  <a:pt x="21190" y="84710"/>
                </a:lnTo>
                <a:lnTo>
                  <a:pt x="21290" y="84730"/>
                </a:lnTo>
                <a:lnTo>
                  <a:pt x="21390" y="84840"/>
                </a:lnTo>
                <a:lnTo>
                  <a:pt x="21470" y="8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Limeri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00" y="76870"/>
                </a:moveTo>
                <a:lnTo>
                  <a:pt x="50510" y="76750"/>
                </a:lnTo>
                <a:lnTo>
                  <a:pt x="50450" y="76730"/>
                </a:lnTo>
                <a:lnTo>
                  <a:pt x="50330" y="76720"/>
                </a:lnTo>
                <a:lnTo>
                  <a:pt x="49700" y="76860"/>
                </a:lnTo>
                <a:lnTo>
                  <a:pt x="49610" y="76860"/>
                </a:lnTo>
                <a:lnTo>
                  <a:pt x="49500" y="76830"/>
                </a:lnTo>
                <a:lnTo>
                  <a:pt x="49360" y="76740"/>
                </a:lnTo>
                <a:lnTo>
                  <a:pt x="49270" y="76660"/>
                </a:lnTo>
                <a:lnTo>
                  <a:pt x="49220" y="76590"/>
                </a:lnTo>
                <a:lnTo>
                  <a:pt x="49190" y="76520"/>
                </a:lnTo>
                <a:lnTo>
                  <a:pt x="49110" y="76280"/>
                </a:lnTo>
                <a:lnTo>
                  <a:pt x="49080" y="76210"/>
                </a:lnTo>
                <a:lnTo>
                  <a:pt x="49050" y="76150"/>
                </a:lnTo>
                <a:lnTo>
                  <a:pt x="48990" y="76090"/>
                </a:lnTo>
                <a:lnTo>
                  <a:pt x="48910" y="76050"/>
                </a:lnTo>
                <a:lnTo>
                  <a:pt x="48710" y="75990"/>
                </a:lnTo>
                <a:lnTo>
                  <a:pt x="48600" y="76000"/>
                </a:lnTo>
                <a:lnTo>
                  <a:pt x="48460" y="76100"/>
                </a:lnTo>
                <a:lnTo>
                  <a:pt x="48400" y="76180"/>
                </a:lnTo>
                <a:lnTo>
                  <a:pt x="48360" y="76270"/>
                </a:lnTo>
                <a:lnTo>
                  <a:pt x="48320" y="76340"/>
                </a:lnTo>
                <a:lnTo>
                  <a:pt x="48140" y="76480"/>
                </a:lnTo>
                <a:lnTo>
                  <a:pt x="48000" y="76640"/>
                </a:lnTo>
                <a:lnTo>
                  <a:pt x="47890" y="76680"/>
                </a:lnTo>
                <a:lnTo>
                  <a:pt x="47280" y="76760"/>
                </a:lnTo>
                <a:lnTo>
                  <a:pt x="46640" y="76970"/>
                </a:lnTo>
                <a:lnTo>
                  <a:pt x="46380" y="76960"/>
                </a:lnTo>
                <a:lnTo>
                  <a:pt x="46130" y="76890"/>
                </a:lnTo>
                <a:lnTo>
                  <a:pt x="46000" y="76830"/>
                </a:lnTo>
                <a:lnTo>
                  <a:pt x="45910" y="76770"/>
                </a:lnTo>
                <a:lnTo>
                  <a:pt x="45670" y="76410"/>
                </a:lnTo>
                <a:lnTo>
                  <a:pt x="45610" y="76360"/>
                </a:lnTo>
                <a:lnTo>
                  <a:pt x="45530" y="76320"/>
                </a:lnTo>
                <a:lnTo>
                  <a:pt x="45250" y="76240"/>
                </a:lnTo>
                <a:lnTo>
                  <a:pt x="45160" y="76180"/>
                </a:lnTo>
                <a:lnTo>
                  <a:pt x="45100" y="76120"/>
                </a:lnTo>
                <a:lnTo>
                  <a:pt x="45060" y="76060"/>
                </a:lnTo>
                <a:lnTo>
                  <a:pt x="44990" y="75930"/>
                </a:lnTo>
                <a:lnTo>
                  <a:pt x="44930" y="75780"/>
                </a:lnTo>
                <a:lnTo>
                  <a:pt x="44900" y="75710"/>
                </a:lnTo>
                <a:lnTo>
                  <a:pt x="44860" y="75640"/>
                </a:lnTo>
                <a:lnTo>
                  <a:pt x="44810" y="75590"/>
                </a:lnTo>
                <a:lnTo>
                  <a:pt x="44730" y="75550"/>
                </a:lnTo>
                <a:lnTo>
                  <a:pt x="44520" y="75490"/>
                </a:lnTo>
                <a:lnTo>
                  <a:pt x="44460" y="75450"/>
                </a:lnTo>
                <a:lnTo>
                  <a:pt x="44410" y="75400"/>
                </a:lnTo>
                <a:lnTo>
                  <a:pt x="44320" y="75250"/>
                </a:lnTo>
                <a:lnTo>
                  <a:pt x="44280" y="75190"/>
                </a:lnTo>
                <a:lnTo>
                  <a:pt x="44230" y="75150"/>
                </a:lnTo>
                <a:lnTo>
                  <a:pt x="44180" y="75100"/>
                </a:lnTo>
                <a:lnTo>
                  <a:pt x="44140" y="75030"/>
                </a:lnTo>
                <a:lnTo>
                  <a:pt x="44110" y="74960"/>
                </a:lnTo>
                <a:lnTo>
                  <a:pt x="44070" y="74800"/>
                </a:lnTo>
                <a:lnTo>
                  <a:pt x="43950" y="74740"/>
                </a:lnTo>
                <a:lnTo>
                  <a:pt x="43730" y="74720"/>
                </a:lnTo>
                <a:lnTo>
                  <a:pt x="43230" y="74760"/>
                </a:lnTo>
                <a:lnTo>
                  <a:pt x="42330" y="74670"/>
                </a:lnTo>
                <a:lnTo>
                  <a:pt x="42200" y="74680"/>
                </a:lnTo>
                <a:lnTo>
                  <a:pt x="41680" y="75050"/>
                </a:lnTo>
                <a:lnTo>
                  <a:pt x="41560" y="75230"/>
                </a:lnTo>
                <a:lnTo>
                  <a:pt x="41500" y="75280"/>
                </a:lnTo>
                <a:lnTo>
                  <a:pt x="41440" y="75320"/>
                </a:lnTo>
                <a:lnTo>
                  <a:pt x="41360" y="75360"/>
                </a:lnTo>
                <a:lnTo>
                  <a:pt x="41240" y="75440"/>
                </a:lnTo>
                <a:lnTo>
                  <a:pt x="41200" y="75490"/>
                </a:lnTo>
                <a:lnTo>
                  <a:pt x="41160" y="75560"/>
                </a:lnTo>
                <a:lnTo>
                  <a:pt x="41140" y="75650"/>
                </a:lnTo>
                <a:lnTo>
                  <a:pt x="41120" y="75730"/>
                </a:lnTo>
                <a:lnTo>
                  <a:pt x="41090" y="75800"/>
                </a:lnTo>
                <a:lnTo>
                  <a:pt x="41040" y="75860"/>
                </a:lnTo>
                <a:lnTo>
                  <a:pt x="40990" y="75910"/>
                </a:lnTo>
                <a:lnTo>
                  <a:pt x="40930" y="75960"/>
                </a:lnTo>
                <a:lnTo>
                  <a:pt x="40100" y="76230"/>
                </a:lnTo>
                <a:lnTo>
                  <a:pt x="39910" y="76330"/>
                </a:lnTo>
                <a:lnTo>
                  <a:pt x="39830" y="76410"/>
                </a:lnTo>
                <a:lnTo>
                  <a:pt x="39860" y="76480"/>
                </a:lnTo>
                <a:lnTo>
                  <a:pt x="39900" y="76540"/>
                </a:lnTo>
                <a:lnTo>
                  <a:pt x="39910" y="76580"/>
                </a:lnTo>
                <a:lnTo>
                  <a:pt x="39870" y="76600"/>
                </a:lnTo>
                <a:lnTo>
                  <a:pt x="39620" y="76490"/>
                </a:lnTo>
                <a:lnTo>
                  <a:pt x="39480" y="76380"/>
                </a:lnTo>
                <a:lnTo>
                  <a:pt x="39270" y="76180"/>
                </a:lnTo>
                <a:lnTo>
                  <a:pt x="39150" y="76090"/>
                </a:lnTo>
                <a:lnTo>
                  <a:pt x="38370" y="75850"/>
                </a:lnTo>
                <a:lnTo>
                  <a:pt x="37990" y="75790"/>
                </a:lnTo>
                <a:lnTo>
                  <a:pt x="37840" y="75740"/>
                </a:lnTo>
                <a:lnTo>
                  <a:pt x="37730" y="75760"/>
                </a:lnTo>
                <a:lnTo>
                  <a:pt x="37560" y="75840"/>
                </a:lnTo>
                <a:lnTo>
                  <a:pt x="36960" y="76380"/>
                </a:lnTo>
                <a:lnTo>
                  <a:pt x="36530" y="76580"/>
                </a:lnTo>
                <a:lnTo>
                  <a:pt x="36360" y="76300"/>
                </a:lnTo>
                <a:lnTo>
                  <a:pt x="36320" y="76240"/>
                </a:lnTo>
                <a:lnTo>
                  <a:pt x="36250" y="76180"/>
                </a:lnTo>
                <a:lnTo>
                  <a:pt x="36180" y="76130"/>
                </a:lnTo>
                <a:lnTo>
                  <a:pt x="35970" y="76030"/>
                </a:lnTo>
                <a:lnTo>
                  <a:pt x="35780" y="75910"/>
                </a:lnTo>
                <a:lnTo>
                  <a:pt x="35540" y="75840"/>
                </a:lnTo>
                <a:lnTo>
                  <a:pt x="35470" y="75800"/>
                </a:lnTo>
                <a:lnTo>
                  <a:pt x="35430" y="75750"/>
                </a:lnTo>
                <a:lnTo>
                  <a:pt x="35360" y="75630"/>
                </a:lnTo>
                <a:lnTo>
                  <a:pt x="35270" y="75500"/>
                </a:lnTo>
                <a:lnTo>
                  <a:pt x="35210" y="75450"/>
                </a:lnTo>
                <a:lnTo>
                  <a:pt x="34990" y="75350"/>
                </a:lnTo>
                <a:lnTo>
                  <a:pt x="34950" y="75290"/>
                </a:lnTo>
                <a:lnTo>
                  <a:pt x="34930" y="75220"/>
                </a:lnTo>
                <a:lnTo>
                  <a:pt x="34960" y="75090"/>
                </a:lnTo>
                <a:lnTo>
                  <a:pt x="35020" y="75030"/>
                </a:lnTo>
                <a:lnTo>
                  <a:pt x="35230" y="74930"/>
                </a:lnTo>
                <a:lnTo>
                  <a:pt x="35280" y="74880"/>
                </a:lnTo>
                <a:lnTo>
                  <a:pt x="35310" y="74800"/>
                </a:lnTo>
                <a:lnTo>
                  <a:pt x="35310" y="74710"/>
                </a:lnTo>
                <a:lnTo>
                  <a:pt x="35250" y="74590"/>
                </a:lnTo>
                <a:lnTo>
                  <a:pt x="35200" y="74520"/>
                </a:lnTo>
                <a:lnTo>
                  <a:pt x="35040" y="74360"/>
                </a:lnTo>
                <a:lnTo>
                  <a:pt x="35010" y="74320"/>
                </a:lnTo>
                <a:lnTo>
                  <a:pt x="34990" y="74220"/>
                </a:lnTo>
                <a:lnTo>
                  <a:pt x="34990" y="74130"/>
                </a:lnTo>
                <a:lnTo>
                  <a:pt x="35020" y="73950"/>
                </a:lnTo>
                <a:lnTo>
                  <a:pt x="35060" y="73850"/>
                </a:lnTo>
                <a:lnTo>
                  <a:pt x="35110" y="73760"/>
                </a:lnTo>
                <a:lnTo>
                  <a:pt x="35150" y="73710"/>
                </a:lnTo>
                <a:lnTo>
                  <a:pt x="35210" y="73660"/>
                </a:lnTo>
                <a:lnTo>
                  <a:pt x="35240" y="73590"/>
                </a:lnTo>
                <a:lnTo>
                  <a:pt x="35250" y="73510"/>
                </a:lnTo>
                <a:lnTo>
                  <a:pt x="35190" y="73380"/>
                </a:lnTo>
                <a:lnTo>
                  <a:pt x="35140" y="73300"/>
                </a:lnTo>
                <a:lnTo>
                  <a:pt x="35090" y="73230"/>
                </a:lnTo>
                <a:lnTo>
                  <a:pt x="35020" y="73100"/>
                </a:lnTo>
                <a:lnTo>
                  <a:pt x="34990" y="73010"/>
                </a:lnTo>
                <a:lnTo>
                  <a:pt x="34990" y="72900"/>
                </a:lnTo>
                <a:lnTo>
                  <a:pt x="35030" y="72720"/>
                </a:lnTo>
                <a:lnTo>
                  <a:pt x="35080" y="72630"/>
                </a:lnTo>
                <a:lnTo>
                  <a:pt x="35110" y="72520"/>
                </a:lnTo>
                <a:lnTo>
                  <a:pt x="35140" y="72350"/>
                </a:lnTo>
                <a:lnTo>
                  <a:pt x="35170" y="72280"/>
                </a:lnTo>
                <a:lnTo>
                  <a:pt x="35200" y="72220"/>
                </a:lnTo>
                <a:lnTo>
                  <a:pt x="35260" y="72170"/>
                </a:lnTo>
                <a:lnTo>
                  <a:pt x="35320" y="72120"/>
                </a:lnTo>
                <a:lnTo>
                  <a:pt x="35360" y="72050"/>
                </a:lnTo>
                <a:lnTo>
                  <a:pt x="35390" y="71960"/>
                </a:lnTo>
                <a:lnTo>
                  <a:pt x="35380" y="71800"/>
                </a:lnTo>
                <a:lnTo>
                  <a:pt x="35330" y="71680"/>
                </a:lnTo>
                <a:lnTo>
                  <a:pt x="35250" y="71560"/>
                </a:lnTo>
                <a:lnTo>
                  <a:pt x="35090" y="71390"/>
                </a:lnTo>
                <a:lnTo>
                  <a:pt x="34970" y="71240"/>
                </a:lnTo>
                <a:lnTo>
                  <a:pt x="34850" y="71020"/>
                </a:lnTo>
                <a:lnTo>
                  <a:pt x="34820" y="70830"/>
                </a:lnTo>
                <a:lnTo>
                  <a:pt x="34780" y="70620"/>
                </a:lnTo>
                <a:lnTo>
                  <a:pt x="34590" y="70380"/>
                </a:lnTo>
                <a:lnTo>
                  <a:pt x="34520" y="70240"/>
                </a:lnTo>
                <a:lnTo>
                  <a:pt x="34580" y="70240"/>
                </a:lnTo>
                <a:lnTo>
                  <a:pt x="34690" y="70280"/>
                </a:lnTo>
                <a:lnTo>
                  <a:pt x="34890" y="70180"/>
                </a:lnTo>
                <a:lnTo>
                  <a:pt x="35760" y="70200"/>
                </a:lnTo>
                <a:lnTo>
                  <a:pt x="36250" y="70100"/>
                </a:lnTo>
                <a:lnTo>
                  <a:pt x="36480" y="70010"/>
                </a:lnTo>
                <a:lnTo>
                  <a:pt x="36660" y="69810"/>
                </a:lnTo>
                <a:lnTo>
                  <a:pt x="36860" y="69670"/>
                </a:lnTo>
                <a:lnTo>
                  <a:pt x="38530" y="69140"/>
                </a:lnTo>
                <a:lnTo>
                  <a:pt x="38780" y="68960"/>
                </a:lnTo>
                <a:lnTo>
                  <a:pt x="38900" y="69210"/>
                </a:lnTo>
                <a:lnTo>
                  <a:pt x="39150" y="69270"/>
                </a:lnTo>
                <a:lnTo>
                  <a:pt x="39430" y="69210"/>
                </a:lnTo>
                <a:lnTo>
                  <a:pt x="39620" y="69120"/>
                </a:lnTo>
                <a:lnTo>
                  <a:pt x="39710" y="68990"/>
                </a:lnTo>
                <a:lnTo>
                  <a:pt x="39790" y="68780"/>
                </a:lnTo>
                <a:lnTo>
                  <a:pt x="39900" y="68590"/>
                </a:lnTo>
                <a:lnTo>
                  <a:pt x="40050" y="68500"/>
                </a:lnTo>
                <a:lnTo>
                  <a:pt x="42460" y="68190"/>
                </a:lnTo>
                <a:lnTo>
                  <a:pt x="42920" y="68030"/>
                </a:lnTo>
                <a:lnTo>
                  <a:pt x="43090" y="68030"/>
                </a:lnTo>
                <a:lnTo>
                  <a:pt x="43100" y="68030"/>
                </a:lnTo>
                <a:lnTo>
                  <a:pt x="43310" y="68010"/>
                </a:lnTo>
                <a:lnTo>
                  <a:pt x="43520" y="68050"/>
                </a:lnTo>
                <a:lnTo>
                  <a:pt x="43690" y="68190"/>
                </a:lnTo>
                <a:lnTo>
                  <a:pt x="43760" y="68420"/>
                </a:lnTo>
                <a:lnTo>
                  <a:pt x="43870" y="68530"/>
                </a:lnTo>
                <a:lnTo>
                  <a:pt x="44090" y="68490"/>
                </a:lnTo>
                <a:lnTo>
                  <a:pt x="44480" y="68340"/>
                </a:lnTo>
                <a:lnTo>
                  <a:pt x="44510" y="68280"/>
                </a:lnTo>
                <a:lnTo>
                  <a:pt x="44550" y="67970"/>
                </a:lnTo>
                <a:lnTo>
                  <a:pt x="44620" y="67870"/>
                </a:lnTo>
                <a:lnTo>
                  <a:pt x="44730" y="67850"/>
                </a:lnTo>
                <a:lnTo>
                  <a:pt x="44790" y="67910"/>
                </a:lnTo>
                <a:lnTo>
                  <a:pt x="44830" y="67990"/>
                </a:lnTo>
                <a:lnTo>
                  <a:pt x="44910" y="68030"/>
                </a:lnTo>
                <a:lnTo>
                  <a:pt x="45110" y="68040"/>
                </a:lnTo>
                <a:lnTo>
                  <a:pt x="45290" y="68010"/>
                </a:lnTo>
                <a:lnTo>
                  <a:pt x="45440" y="67950"/>
                </a:lnTo>
                <a:lnTo>
                  <a:pt x="45570" y="67870"/>
                </a:lnTo>
                <a:lnTo>
                  <a:pt x="45660" y="67730"/>
                </a:lnTo>
                <a:lnTo>
                  <a:pt x="45700" y="67580"/>
                </a:lnTo>
                <a:lnTo>
                  <a:pt x="45750" y="67450"/>
                </a:lnTo>
                <a:lnTo>
                  <a:pt x="45890" y="67400"/>
                </a:lnTo>
                <a:lnTo>
                  <a:pt x="45990" y="67390"/>
                </a:lnTo>
                <a:lnTo>
                  <a:pt x="46090" y="67340"/>
                </a:lnTo>
                <a:lnTo>
                  <a:pt x="46190" y="67280"/>
                </a:lnTo>
                <a:lnTo>
                  <a:pt x="46270" y="67180"/>
                </a:lnTo>
                <a:lnTo>
                  <a:pt x="46310" y="66940"/>
                </a:lnTo>
                <a:lnTo>
                  <a:pt x="46250" y="66650"/>
                </a:lnTo>
                <a:lnTo>
                  <a:pt x="46250" y="66410"/>
                </a:lnTo>
                <a:lnTo>
                  <a:pt x="46690" y="66170"/>
                </a:lnTo>
                <a:lnTo>
                  <a:pt x="46830" y="66470"/>
                </a:lnTo>
                <a:lnTo>
                  <a:pt x="46880" y="66610"/>
                </a:lnTo>
                <a:lnTo>
                  <a:pt x="46900" y="66830"/>
                </a:lnTo>
                <a:lnTo>
                  <a:pt x="46920" y="66900"/>
                </a:lnTo>
                <a:lnTo>
                  <a:pt x="46930" y="66940"/>
                </a:lnTo>
                <a:lnTo>
                  <a:pt x="46970" y="67370"/>
                </a:lnTo>
                <a:lnTo>
                  <a:pt x="46980" y="67460"/>
                </a:lnTo>
                <a:lnTo>
                  <a:pt x="47060" y="67690"/>
                </a:lnTo>
                <a:lnTo>
                  <a:pt x="47230" y="67750"/>
                </a:lnTo>
                <a:lnTo>
                  <a:pt x="47500" y="67800"/>
                </a:lnTo>
                <a:lnTo>
                  <a:pt x="48660" y="67810"/>
                </a:lnTo>
                <a:lnTo>
                  <a:pt x="49100" y="67630"/>
                </a:lnTo>
                <a:lnTo>
                  <a:pt x="49210" y="67640"/>
                </a:lnTo>
                <a:lnTo>
                  <a:pt x="49350" y="67690"/>
                </a:lnTo>
                <a:lnTo>
                  <a:pt x="49560" y="67850"/>
                </a:lnTo>
                <a:lnTo>
                  <a:pt x="49650" y="67970"/>
                </a:lnTo>
                <a:lnTo>
                  <a:pt x="49700" y="68090"/>
                </a:lnTo>
                <a:lnTo>
                  <a:pt x="49720" y="68170"/>
                </a:lnTo>
                <a:lnTo>
                  <a:pt x="49940" y="68260"/>
                </a:lnTo>
                <a:lnTo>
                  <a:pt x="50670" y="68210"/>
                </a:lnTo>
                <a:lnTo>
                  <a:pt x="50600" y="68620"/>
                </a:lnTo>
                <a:lnTo>
                  <a:pt x="50550" y="68830"/>
                </a:lnTo>
                <a:lnTo>
                  <a:pt x="50410" y="69210"/>
                </a:lnTo>
                <a:lnTo>
                  <a:pt x="50380" y="69340"/>
                </a:lnTo>
                <a:lnTo>
                  <a:pt x="50330" y="69790"/>
                </a:lnTo>
                <a:lnTo>
                  <a:pt x="50290" y="69920"/>
                </a:lnTo>
                <a:lnTo>
                  <a:pt x="50250" y="70020"/>
                </a:lnTo>
                <a:lnTo>
                  <a:pt x="50150" y="70130"/>
                </a:lnTo>
                <a:lnTo>
                  <a:pt x="50110" y="70200"/>
                </a:lnTo>
                <a:lnTo>
                  <a:pt x="50100" y="70300"/>
                </a:lnTo>
                <a:lnTo>
                  <a:pt x="50140" y="70510"/>
                </a:lnTo>
                <a:lnTo>
                  <a:pt x="50170" y="70710"/>
                </a:lnTo>
                <a:lnTo>
                  <a:pt x="50170" y="71050"/>
                </a:lnTo>
                <a:lnTo>
                  <a:pt x="50160" y="71230"/>
                </a:lnTo>
                <a:lnTo>
                  <a:pt x="50140" y="71360"/>
                </a:lnTo>
                <a:lnTo>
                  <a:pt x="50100" y="71520"/>
                </a:lnTo>
                <a:lnTo>
                  <a:pt x="50070" y="71590"/>
                </a:lnTo>
                <a:lnTo>
                  <a:pt x="50050" y="71620"/>
                </a:lnTo>
                <a:lnTo>
                  <a:pt x="50030" y="71640"/>
                </a:lnTo>
                <a:lnTo>
                  <a:pt x="49990" y="71660"/>
                </a:lnTo>
                <a:lnTo>
                  <a:pt x="49940" y="71690"/>
                </a:lnTo>
                <a:lnTo>
                  <a:pt x="49860" y="71700"/>
                </a:lnTo>
                <a:lnTo>
                  <a:pt x="49780" y="71690"/>
                </a:lnTo>
                <a:lnTo>
                  <a:pt x="49630" y="71650"/>
                </a:lnTo>
                <a:lnTo>
                  <a:pt x="49540" y="71640"/>
                </a:lnTo>
                <a:lnTo>
                  <a:pt x="49380" y="71680"/>
                </a:lnTo>
                <a:lnTo>
                  <a:pt x="49170" y="71780"/>
                </a:lnTo>
                <a:lnTo>
                  <a:pt x="48950" y="71920"/>
                </a:lnTo>
                <a:lnTo>
                  <a:pt x="48930" y="71940"/>
                </a:lnTo>
                <a:lnTo>
                  <a:pt x="48920" y="72140"/>
                </a:lnTo>
                <a:lnTo>
                  <a:pt x="48920" y="72410"/>
                </a:lnTo>
                <a:lnTo>
                  <a:pt x="48870" y="72530"/>
                </a:lnTo>
                <a:lnTo>
                  <a:pt x="48810" y="72590"/>
                </a:lnTo>
                <a:lnTo>
                  <a:pt x="48730" y="72570"/>
                </a:lnTo>
                <a:lnTo>
                  <a:pt x="48690" y="72510"/>
                </a:lnTo>
                <a:lnTo>
                  <a:pt x="48660" y="72420"/>
                </a:lnTo>
                <a:lnTo>
                  <a:pt x="48670" y="72180"/>
                </a:lnTo>
                <a:lnTo>
                  <a:pt x="48670" y="72080"/>
                </a:lnTo>
                <a:lnTo>
                  <a:pt x="48660" y="72000"/>
                </a:lnTo>
                <a:lnTo>
                  <a:pt x="48650" y="71960"/>
                </a:lnTo>
                <a:lnTo>
                  <a:pt x="48630" y="71930"/>
                </a:lnTo>
                <a:lnTo>
                  <a:pt x="48600" y="71900"/>
                </a:lnTo>
                <a:lnTo>
                  <a:pt x="48550" y="71880"/>
                </a:lnTo>
                <a:lnTo>
                  <a:pt x="48480" y="71860"/>
                </a:lnTo>
                <a:lnTo>
                  <a:pt x="48410" y="71870"/>
                </a:lnTo>
                <a:lnTo>
                  <a:pt x="48360" y="71900"/>
                </a:lnTo>
                <a:lnTo>
                  <a:pt x="48330" y="71930"/>
                </a:lnTo>
                <a:lnTo>
                  <a:pt x="48210" y="72080"/>
                </a:lnTo>
                <a:lnTo>
                  <a:pt x="48040" y="72220"/>
                </a:lnTo>
                <a:lnTo>
                  <a:pt x="48000" y="72280"/>
                </a:lnTo>
                <a:lnTo>
                  <a:pt x="47960" y="72360"/>
                </a:lnTo>
                <a:lnTo>
                  <a:pt x="47940" y="72430"/>
                </a:lnTo>
                <a:lnTo>
                  <a:pt x="47930" y="72540"/>
                </a:lnTo>
                <a:lnTo>
                  <a:pt x="47910" y="72780"/>
                </a:lnTo>
                <a:lnTo>
                  <a:pt x="47840" y="72950"/>
                </a:lnTo>
                <a:lnTo>
                  <a:pt x="47840" y="73030"/>
                </a:lnTo>
                <a:lnTo>
                  <a:pt x="47890" y="73140"/>
                </a:lnTo>
                <a:lnTo>
                  <a:pt x="48040" y="73290"/>
                </a:lnTo>
                <a:lnTo>
                  <a:pt x="48110" y="73340"/>
                </a:lnTo>
                <a:lnTo>
                  <a:pt x="48160" y="73350"/>
                </a:lnTo>
                <a:lnTo>
                  <a:pt x="48170" y="73350"/>
                </a:lnTo>
                <a:lnTo>
                  <a:pt x="48230" y="73340"/>
                </a:lnTo>
                <a:lnTo>
                  <a:pt x="48350" y="73360"/>
                </a:lnTo>
                <a:lnTo>
                  <a:pt x="48510" y="73410"/>
                </a:lnTo>
                <a:lnTo>
                  <a:pt x="48600" y="73420"/>
                </a:lnTo>
                <a:lnTo>
                  <a:pt x="48770" y="73400"/>
                </a:lnTo>
                <a:lnTo>
                  <a:pt x="48870" y="73440"/>
                </a:lnTo>
                <a:lnTo>
                  <a:pt x="48990" y="73510"/>
                </a:lnTo>
                <a:lnTo>
                  <a:pt x="49530" y="74030"/>
                </a:lnTo>
                <a:lnTo>
                  <a:pt x="49640" y="74050"/>
                </a:lnTo>
                <a:lnTo>
                  <a:pt x="49900" y="74030"/>
                </a:lnTo>
                <a:lnTo>
                  <a:pt x="49990" y="74130"/>
                </a:lnTo>
                <a:lnTo>
                  <a:pt x="50090" y="74300"/>
                </a:lnTo>
                <a:lnTo>
                  <a:pt x="50270" y="74700"/>
                </a:lnTo>
                <a:lnTo>
                  <a:pt x="50380" y="74860"/>
                </a:lnTo>
                <a:lnTo>
                  <a:pt x="50490" y="74950"/>
                </a:lnTo>
                <a:lnTo>
                  <a:pt x="50870" y="74980"/>
                </a:lnTo>
                <a:lnTo>
                  <a:pt x="50920" y="75060"/>
                </a:lnTo>
                <a:lnTo>
                  <a:pt x="50940" y="75220"/>
                </a:lnTo>
                <a:lnTo>
                  <a:pt x="50810" y="75760"/>
                </a:lnTo>
                <a:lnTo>
                  <a:pt x="50800" y="75900"/>
                </a:lnTo>
                <a:lnTo>
                  <a:pt x="50860" y="75980"/>
                </a:lnTo>
                <a:lnTo>
                  <a:pt x="50930" y="76020"/>
                </a:lnTo>
                <a:lnTo>
                  <a:pt x="51010" y="76060"/>
                </a:lnTo>
                <a:lnTo>
                  <a:pt x="51060" y="76110"/>
                </a:lnTo>
                <a:lnTo>
                  <a:pt x="51110" y="76170"/>
                </a:lnTo>
                <a:lnTo>
                  <a:pt x="51090" y="76290"/>
                </a:lnTo>
                <a:lnTo>
                  <a:pt x="51060" y="76380"/>
                </a:lnTo>
                <a:lnTo>
                  <a:pt x="50700" y="76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l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690" y="66170"/>
                </a:moveTo>
                <a:lnTo>
                  <a:pt x="46250" y="66410"/>
                </a:lnTo>
                <a:lnTo>
                  <a:pt x="46250" y="66650"/>
                </a:lnTo>
                <a:lnTo>
                  <a:pt x="46310" y="66940"/>
                </a:lnTo>
                <a:lnTo>
                  <a:pt x="46270" y="67180"/>
                </a:lnTo>
                <a:lnTo>
                  <a:pt x="46190" y="67280"/>
                </a:lnTo>
                <a:lnTo>
                  <a:pt x="46090" y="67340"/>
                </a:lnTo>
                <a:lnTo>
                  <a:pt x="45990" y="67390"/>
                </a:lnTo>
                <a:lnTo>
                  <a:pt x="45890" y="67400"/>
                </a:lnTo>
                <a:lnTo>
                  <a:pt x="45750" y="67450"/>
                </a:lnTo>
                <a:lnTo>
                  <a:pt x="45700" y="67580"/>
                </a:lnTo>
                <a:lnTo>
                  <a:pt x="45660" y="67730"/>
                </a:lnTo>
                <a:lnTo>
                  <a:pt x="45570" y="67870"/>
                </a:lnTo>
                <a:lnTo>
                  <a:pt x="45440" y="67950"/>
                </a:lnTo>
                <a:lnTo>
                  <a:pt x="45290" y="68010"/>
                </a:lnTo>
                <a:lnTo>
                  <a:pt x="45110" y="68040"/>
                </a:lnTo>
                <a:lnTo>
                  <a:pt x="44910" y="68030"/>
                </a:lnTo>
                <a:lnTo>
                  <a:pt x="44830" y="67990"/>
                </a:lnTo>
                <a:lnTo>
                  <a:pt x="44790" y="67910"/>
                </a:lnTo>
                <a:lnTo>
                  <a:pt x="44730" y="67850"/>
                </a:lnTo>
                <a:lnTo>
                  <a:pt x="44620" y="67870"/>
                </a:lnTo>
                <a:lnTo>
                  <a:pt x="44550" y="67970"/>
                </a:lnTo>
                <a:lnTo>
                  <a:pt x="44510" y="68280"/>
                </a:lnTo>
                <a:lnTo>
                  <a:pt x="44480" y="68340"/>
                </a:lnTo>
                <a:lnTo>
                  <a:pt x="44090" y="68490"/>
                </a:lnTo>
                <a:lnTo>
                  <a:pt x="43870" y="68530"/>
                </a:lnTo>
                <a:lnTo>
                  <a:pt x="43760" y="68420"/>
                </a:lnTo>
                <a:lnTo>
                  <a:pt x="43690" y="68190"/>
                </a:lnTo>
                <a:lnTo>
                  <a:pt x="43520" y="68050"/>
                </a:lnTo>
                <a:lnTo>
                  <a:pt x="43310" y="68010"/>
                </a:lnTo>
                <a:lnTo>
                  <a:pt x="43100" y="68030"/>
                </a:lnTo>
                <a:lnTo>
                  <a:pt x="43090" y="68030"/>
                </a:lnTo>
                <a:lnTo>
                  <a:pt x="42920" y="68030"/>
                </a:lnTo>
                <a:lnTo>
                  <a:pt x="42670" y="68030"/>
                </a:lnTo>
                <a:lnTo>
                  <a:pt x="41780" y="67670"/>
                </a:lnTo>
                <a:lnTo>
                  <a:pt x="41320" y="67570"/>
                </a:lnTo>
                <a:lnTo>
                  <a:pt x="40430" y="67710"/>
                </a:lnTo>
                <a:lnTo>
                  <a:pt x="40190" y="67670"/>
                </a:lnTo>
                <a:lnTo>
                  <a:pt x="40040" y="67560"/>
                </a:lnTo>
                <a:lnTo>
                  <a:pt x="40020" y="67420"/>
                </a:lnTo>
                <a:lnTo>
                  <a:pt x="40200" y="67260"/>
                </a:lnTo>
                <a:lnTo>
                  <a:pt x="40200" y="67110"/>
                </a:lnTo>
                <a:lnTo>
                  <a:pt x="40140" y="66910"/>
                </a:lnTo>
                <a:lnTo>
                  <a:pt x="40160" y="66640"/>
                </a:lnTo>
                <a:lnTo>
                  <a:pt x="40130" y="66410"/>
                </a:lnTo>
                <a:lnTo>
                  <a:pt x="39920" y="66320"/>
                </a:lnTo>
                <a:lnTo>
                  <a:pt x="40030" y="66140"/>
                </a:lnTo>
                <a:lnTo>
                  <a:pt x="40190" y="65840"/>
                </a:lnTo>
                <a:lnTo>
                  <a:pt x="40290" y="65710"/>
                </a:lnTo>
                <a:lnTo>
                  <a:pt x="39930" y="65810"/>
                </a:lnTo>
                <a:lnTo>
                  <a:pt x="39500" y="66050"/>
                </a:lnTo>
                <a:lnTo>
                  <a:pt x="39180" y="66350"/>
                </a:lnTo>
                <a:lnTo>
                  <a:pt x="39150" y="66640"/>
                </a:lnTo>
                <a:lnTo>
                  <a:pt x="38700" y="67490"/>
                </a:lnTo>
                <a:lnTo>
                  <a:pt x="37490" y="69150"/>
                </a:lnTo>
                <a:lnTo>
                  <a:pt x="37230" y="69290"/>
                </a:lnTo>
                <a:lnTo>
                  <a:pt x="36000" y="69430"/>
                </a:lnTo>
                <a:lnTo>
                  <a:pt x="35930" y="69490"/>
                </a:lnTo>
                <a:lnTo>
                  <a:pt x="35710" y="69790"/>
                </a:lnTo>
                <a:lnTo>
                  <a:pt x="35580" y="69890"/>
                </a:lnTo>
                <a:lnTo>
                  <a:pt x="35410" y="69920"/>
                </a:lnTo>
                <a:lnTo>
                  <a:pt x="35230" y="69900"/>
                </a:lnTo>
                <a:lnTo>
                  <a:pt x="35070" y="69830"/>
                </a:lnTo>
                <a:lnTo>
                  <a:pt x="34930" y="69740"/>
                </a:lnTo>
                <a:lnTo>
                  <a:pt x="35150" y="69540"/>
                </a:lnTo>
                <a:lnTo>
                  <a:pt x="35450" y="69340"/>
                </a:lnTo>
                <a:lnTo>
                  <a:pt x="35670" y="69100"/>
                </a:lnTo>
                <a:lnTo>
                  <a:pt x="35670" y="68800"/>
                </a:lnTo>
                <a:lnTo>
                  <a:pt x="35240" y="69070"/>
                </a:lnTo>
                <a:lnTo>
                  <a:pt x="34230" y="69390"/>
                </a:lnTo>
                <a:lnTo>
                  <a:pt x="33530" y="69410"/>
                </a:lnTo>
                <a:lnTo>
                  <a:pt x="33240" y="69360"/>
                </a:lnTo>
                <a:lnTo>
                  <a:pt x="32970" y="69240"/>
                </a:lnTo>
                <a:lnTo>
                  <a:pt x="32860" y="69040"/>
                </a:lnTo>
                <a:lnTo>
                  <a:pt x="32760" y="68910"/>
                </a:lnTo>
                <a:lnTo>
                  <a:pt x="32290" y="68850"/>
                </a:lnTo>
                <a:lnTo>
                  <a:pt x="32110" y="68660"/>
                </a:lnTo>
                <a:lnTo>
                  <a:pt x="32180" y="68300"/>
                </a:lnTo>
                <a:lnTo>
                  <a:pt x="32030" y="68180"/>
                </a:lnTo>
                <a:lnTo>
                  <a:pt x="31530" y="68190"/>
                </a:lnTo>
                <a:lnTo>
                  <a:pt x="31530" y="68350"/>
                </a:lnTo>
                <a:lnTo>
                  <a:pt x="31650" y="68390"/>
                </a:lnTo>
                <a:lnTo>
                  <a:pt x="31760" y="68480"/>
                </a:lnTo>
                <a:lnTo>
                  <a:pt x="31850" y="68620"/>
                </a:lnTo>
                <a:lnTo>
                  <a:pt x="31910" y="68800"/>
                </a:lnTo>
                <a:lnTo>
                  <a:pt x="30870" y="69290"/>
                </a:lnTo>
                <a:lnTo>
                  <a:pt x="30260" y="69420"/>
                </a:lnTo>
                <a:lnTo>
                  <a:pt x="29960" y="69560"/>
                </a:lnTo>
                <a:lnTo>
                  <a:pt x="29840" y="69810"/>
                </a:lnTo>
                <a:lnTo>
                  <a:pt x="29790" y="70130"/>
                </a:lnTo>
                <a:lnTo>
                  <a:pt x="29690" y="70170"/>
                </a:lnTo>
                <a:lnTo>
                  <a:pt x="29560" y="70090"/>
                </a:lnTo>
                <a:lnTo>
                  <a:pt x="29460" y="70050"/>
                </a:lnTo>
                <a:lnTo>
                  <a:pt x="29100" y="70320"/>
                </a:lnTo>
                <a:lnTo>
                  <a:pt x="26640" y="70660"/>
                </a:lnTo>
                <a:lnTo>
                  <a:pt x="26640" y="70520"/>
                </a:lnTo>
                <a:lnTo>
                  <a:pt x="26890" y="70410"/>
                </a:lnTo>
                <a:lnTo>
                  <a:pt x="27470" y="69980"/>
                </a:lnTo>
                <a:lnTo>
                  <a:pt x="28180" y="69790"/>
                </a:lnTo>
                <a:lnTo>
                  <a:pt x="30960" y="67110"/>
                </a:lnTo>
                <a:lnTo>
                  <a:pt x="30930" y="67020"/>
                </a:lnTo>
                <a:lnTo>
                  <a:pt x="30870" y="66800"/>
                </a:lnTo>
                <a:lnTo>
                  <a:pt x="31020" y="66730"/>
                </a:lnTo>
                <a:lnTo>
                  <a:pt x="31220" y="66560"/>
                </a:lnTo>
                <a:lnTo>
                  <a:pt x="31350" y="66490"/>
                </a:lnTo>
                <a:lnTo>
                  <a:pt x="31530" y="66440"/>
                </a:lnTo>
                <a:lnTo>
                  <a:pt x="31960" y="66490"/>
                </a:lnTo>
                <a:lnTo>
                  <a:pt x="32110" y="66460"/>
                </a:lnTo>
                <a:lnTo>
                  <a:pt x="32370" y="66350"/>
                </a:lnTo>
                <a:lnTo>
                  <a:pt x="32520" y="66320"/>
                </a:lnTo>
                <a:lnTo>
                  <a:pt x="32650" y="66230"/>
                </a:lnTo>
                <a:lnTo>
                  <a:pt x="32710" y="66010"/>
                </a:lnTo>
                <a:lnTo>
                  <a:pt x="32750" y="65760"/>
                </a:lnTo>
                <a:lnTo>
                  <a:pt x="32860" y="65540"/>
                </a:lnTo>
                <a:lnTo>
                  <a:pt x="32780" y="65450"/>
                </a:lnTo>
                <a:lnTo>
                  <a:pt x="32780" y="65440"/>
                </a:lnTo>
                <a:lnTo>
                  <a:pt x="32820" y="65410"/>
                </a:lnTo>
                <a:lnTo>
                  <a:pt x="32860" y="65250"/>
                </a:lnTo>
                <a:lnTo>
                  <a:pt x="32750" y="65080"/>
                </a:lnTo>
                <a:lnTo>
                  <a:pt x="32900" y="65000"/>
                </a:lnTo>
                <a:lnTo>
                  <a:pt x="33050" y="64850"/>
                </a:lnTo>
                <a:lnTo>
                  <a:pt x="33190" y="64670"/>
                </a:lnTo>
                <a:lnTo>
                  <a:pt x="33320" y="64460"/>
                </a:lnTo>
                <a:lnTo>
                  <a:pt x="33400" y="64260"/>
                </a:lnTo>
                <a:lnTo>
                  <a:pt x="33440" y="64080"/>
                </a:lnTo>
                <a:lnTo>
                  <a:pt x="33490" y="63940"/>
                </a:lnTo>
                <a:lnTo>
                  <a:pt x="33610" y="63840"/>
                </a:lnTo>
                <a:lnTo>
                  <a:pt x="33610" y="63680"/>
                </a:lnTo>
                <a:lnTo>
                  <a:pt x="33630" y="63380"/>
                </a:lnTo>
                <a:lnTo>
                  <a:pt x="34480" y="62550"/>
                </a:lnTo>
                <a:lnTo>
                  <a:pt x="34640" y="62110"/>
                </a:lnTo>
                <a:lnTo>
                  <a:pt x="34380" y="62030"/>
                </a:lnTo>
                <a:lnTo>
                  <a:pt x="33300" y="62090"/>
                </a:lnTo>
                <a:lnTo>
                  <a:pt x="32940" y="61960"/>
                </a:lnTo>
                <a:lnTo>
                  <a:pt x="33330" y="61570"/>
                </a:lnTo>
                <a:lnTo>
                  <a:pt x="33490" y="61360"/>
                </a:lnTo>
                <a:lnTo>
                  <a:pt x="33900" y="60660"/>
                </a:lnTo>
                <a:lnTo>
                  <a:pt x="34030" y="60500"/>
                </a:lnTo>
                <a:lnTo>
                  <a:pt x="34180" y="60400"/>
                </a:lnTo>
                <a:lnTo>
                  <a:pt x="34080" y="60240"/>
                </a:lnTo>
                <a:lnTo>
                  <a:pt x="34810" y="58840"/>
                </a:lnTo>
                <a:lnTo>
                  <a:pt x="35110" y="58510"/>
                </a:lnTo>
                <a:lnTo>
                  <a:pt x="35340" y="58130"/>
                </a:lnTo>
                <a:lnTo>
                  <a:pt x="35520" y="57640"/>
                </a:lnTo>
                <a:lnTo>
                  <a:pt x="35760" y="57240"/>
                </a:lnTo>
                <a:lnTo>
                  <a:pt x="36050" y="57120"/>
                </a:lnTo>
                <a:lnTo>
                  <a:pt x="36380" y="57310"/>
                </a:lnTo>
                <a:lnTo>
                  <a:pt x="37020" y="57930"/>
                </a:lnTo>
                <a:lnTo>
                  <a:pt x="37320" y="58060"/>
                </a:lnTo>
                <a:lnTo>
                  <a:pt x="37590" y="57960"/>
                </a:lnTo>
                <a:lnTo>
                  <a:pt x="37870" y="57780"/>
                </a:lnTo>
                <a:lnTo>
                  <a:pt x="38180" y="57690"/>
                </a:lnTo>
                <a:lnTo>
                  <a:pt x="38500" y="57890"/>
                </a:lnTo>
                <a:lnTo>
                  <a:pt x="38540" y="57520"/>
                </a:lnTo>
                <a:lnTo>
                  <a:pt x="38340" y="57320"/>
                </a:lnTo>
                <a:lnTo>
                  <a:pt x="37740" y="57120"/>
                </a:lnTo>
                <a:lnTo>
                  <a:pt x="37740" y="56950"/>
                </a:lnTo>
                <a:lnTo>
                  <a:pt x="38550" y="56800"/>
                </a:lnTo>
                <a:lnTo>
                  <a:pt x="38760" y="56880"/>
                </a:lnTo>
                <a:lnTo>
                  <a:pt x="39180" y="57230"/>
                </a:lnTo>
                <a:lnTo>
                  <a:pt x="39450" y="57260"/>
                </a:lnTo>
                <a:lnTo>
                  <a:pt x="39450" y="57240"/>
                </a:lnTo>
                <a:lnTo>
                  <a:pt x="39490" y="57270"/>
                </a:lnTo>
                <a:lnTo>
                  <a:pt x="39480" y="57400"/>
                </a:lnTo>
                <a:lnTo>
                  <a:pt x="39460" y="57450"/>
                </a:lnTo>
                <a:lnTo>
                  <a:pt x="39420" y="57500"/>
                </a:lnTo>
                <a:lnTo>
                  <a:pt x="39390" y="57520"/>
                </a:lnTo>
                <a:lnTo>
                  <a:pt x="39270" y="57570"/>
                </a:lnTo>
                <a:lnTo>
                  <a:pt x="39230" y="57620"/>
                </a:lnTo>
                <a:lnTo>
                  <a:pt x="39200" y="57700"/>
                </a:lnTo>
                <a:lnTo>
                  <a:pt x="39190" y="57790"/>
                </a:lnTo>
                <a:lnTo>
                  <a:pt x="39190" y="57880"/>
                </a:lnTo>
                <a:lnTo>
                  <a:pt x="39210" y="57970"/>
                </a:lnTo>
                <a:lnTo>
                  <a:pt x="39230" y="58050"/>
                </a:lnTo>
                <a:lnTo>
                  <a:pt x="39260" y="58130"/>
                </a:lnTo>
                <a:lnTo>
                  <a:pt x="39290" y="58190"/>
                </a:lnTo>
                <a:lnTo>
                  <a:pt x="39330" y="58260"/>
                </a:lnTo>
                <a:lnTo>
                  <a:pt x="39370" y="58320"/>
                </a:lnTo>
                <a:lnTo>
                  <a:pt x="39470" y="58410"/>
                </a:lnTo>
                <a:lnTo>
                  <a:pt x="40950" y="59270"/>
                </a:lnTo>
                <a:lnTo>
                  <a:pt x="41000" y="59330"/>
                </a:lnTo>
                <a:lnTo>
                  <a:pt x="41040" y="59400"/>
                </a:lnTo>
                <a:lnTo>
                  <a:pt x="41060" y="59480"/>
                </a:lnTo>
                <a:lnTo>
                  <a:pt x="41060" y="59570"/>
                </a:lnTo>
                <a:lnTo>
                  <a:pt x="41050" y="59660"/>
                </a:lnTo>
                <a:lnTo>
                  <a:pt x="41030" y="59740"/>
                </a:lnTo>
                <a:lnTo>
                  <a:pt x="41030" y="59830"/>
                </a:lnTo>
                <a:lnTo>
                  <a:pt x="41040" y="59920"/>
                </a:lnTo>
                <a:lnTo>
                  <a:pt x="41070" y="60000"/>
                </a:lnTo>
                <a:lnTo>
                  <a:pt x="41100" y="60070"/>
                </a:lnTo>
                <a:lnTo>
                  <a:pt x="41140" y="60130"/>
                </a:lnTo>
                <a:lnTo>
                  <a:pt x="41170" y="60210"/>
                </a:lnTo>
                <a:lnTo>
                  <a:pt x="41180" y="60280"/>
                </a:lnTo>
                <a:lnTo>
                  <a:pt x="41170" y="60360"/>
                </a:lnTo>
                <a:lnTo>
                  <a:pt x="41130" y="60420"/>
                </a:lnTo>
                <a:lnTo>
                  <a:pt x="41060" y="60540"/>
                </a:lnTo>
                <a:lnTo>
                  <a:pt x="41040" y="60580"/>
                </a:lnTo>
                <a:lnTo>
                  <a:pt x="41030" y="60610"/>
                </a:lnTo>
                <a:lnTo>
                  <a:pt x="41030" y="60650"/>
                </a:lnTo>
                <a:lnTo>
                  <a:pt x="41030" y="60720"/>
                </a:lnTo>
                <a:lnTo>
                  <a:pt x="41080" y="60970"/>
                </a:lnTo>
                <a:lnTo>
                  <a:pt x="41110" y="61050"/>
                </a:lnTo>
                <a:lnTo>
                  <a:pt x="41140" y="61120"/>
                </a:lnTo>
                <a:lnTo>
                  <a:pt x="41190" y="61190"/>
                </a:lnTo>
                <a:lnTo>
                  <a:pt x="41400" y="61300"/>
                </a:lnTo>
                <a:lnTo>
                  <a:pt x="41470" y="61320"/>
                </a:lnTo>
                <a:lnTo>
                  <a:pt x="41540" y="61320"/>
                </a:lnTo>
                <a:lnTo>
                  <a:pt x="41630" y="61230"/>
                </a:lnTo>
                <a:lnTo>
                  <a:pt x="41670" y="61140"/>
                </a:lnTo>
                <a:lnTo>
                  <a:pt x="41720" y="61080"/>
                </a:lnTo>
                <a:lnTo>
                  <a:pt x="41790" y="61070"/>
                </a:lnTo>
                <a:lnTo>
                  <a:pt x="41890" y="61150"/>
                </a:lnTo>
                <a:lnTo>
                  <a:pt x="41980" y="61200"/>
                </a:lnTo>
                <a:lnTo>
                  <a:pt x="42090" y="61230"/>
                </a:lnTo>
                <a:lnTo>
                  <a:pt x="42250" y="61230"/>
                </a:lnTo>
                <a:lnTo>
                  <a:pt x="42380" y="61220"/>
                </a:lnTo>
                <a:lnTo>
                  <a:pt x="42550" y="61130"/>
                </a:lnTo>
                <a:lnTo>
                  <a:pt x="42740" y="60940"/>
                </a:lnTo>
                <a:lnTo>
                  <a:pt x="42980" y="60770"/>
                </a:lnTo>
                <a:lnTo>
                  <a:pt x="43030" y="60720"/>
                </a:lnTo>
                <a:lnTo>
                  <a:pt x="43110" y="60590"/>
                </a:lnTo>
                <a:lnTo>
                  <a:pt x="43150" y="60500"/>
                </a:lnTo>
                <a:lnTo>
                  <a:pt x="43180" y="60440"/>
                </a:lnTo>
                <a:lnTo>
                  <a:pt x="43270" y="60310"/>
                </a:lnTo>
                <a:lnTo>
                  <a:pt x="43370" y="60200"/>
                </a:lnTo>
                <a:lnTo>
                  <a:pt x="43440" y="60150"/>
                </a:lnTo>
                <a:lnTo>
                  <a:pt x="43680" y="60070"/>
                </a:lnTo>
                <a:lnTo>
                  <a:pt x="43910" y="59950"/>
                </a:lnTo>
                <a:lnTo>
                  <a:pt x="44070" y="59900"/>
                </a:lnTo>
                <a:lnTo>
                  <a:pt x="45040" y="59830"/>
                </a:lnTo>
                <a:lnTo>
                  <a:pt x="45210" y="59850"/>
                </a:lnTo>
                <a:lnTo>
                  <a:pt x="45350" y="59900"/>
                </a:lnTo>
                <a:lnTo>
                  <a:pt x="45820" y="60250"/>
                </a:lnTo>
                <a:lnTo>
                  <a:pt x="46130" y="60400"/>
                </a:lnTo>
                <a:lnTo>
                  <a:pt x="46280" y="60550"/>
                </a:lnTo>
                <a:lnTo>
                  <a:pt x="46310" y="60610"/>
                </a:lnTo>
                <a:lnTo>
                  <a:pt x="46340" y="60720"/>
                </a:lnTo>
                <a:lnTo>
                  <a:pt x="46380" y="60880"/>
                </a:lnTo>
                <a:lnTo>
                  <a:pt x="46450" y="61010"/>
                </a:lnTo>
                <a:lnTo>
                  <a:pt x="46690" y="61130"/>
                </a:lnTo>
                <a:lnTo>
                  <a:pt x="47160" y="61250"/>
                </a:lnTo>
                <a:lnTo>
                  <a:pt x="47320" y="61240"/>
                </a:lnTo>
                <a:lnTo>
                  <a:pt x="47470" y="61150"/>
                </a:lnTo>
                <a:lnTo>
                  <a:pt x="47590" y="61100"/>
                </a:lnTo>
                <a:lnTo>
                  <a:pt x="47720" y="61080"/>
                </a:lnTo>
                <a:lnTo>
                  <a:pt x="48260" y="61230"/>
                </a:lnTo>
                <a:lnTo>
                  <a:pt x="48500" y="61230"/>
                </a:lnTo>
                <a:lnTo>
                  <a:pt x="48990" y="61050"/>
                </a:lnTo>
                <a:lnTo>
                  <a:pt x="49100" y="61170"/>
                </a:lnTo>
                <a:lnTo>
                  <a:pt x="49300" y="61290"/>
                </a:lnTo>
                <a:lnTo>
                  <a:pt x="49350" y="61340"/>
                </a:lnTo>
                <a:lnTo>
                  <a:pt x="49400" y="61390"/>
                </a:lnTo>
                <a:lnTo>
                  <a:pt x="49420" y="61470"/>
                </a:lnTo>
                <a:lnTo>
                  <a:pt x="49400" y="61580"/>
                </a:lnTo>
                <a:lnTo>
                  <a:pt x="49340" y="61710"/>
                </a:lnTo>
                <a:lnTo>
                  <a:pt x="48680" y="62630"/>
                </a:lnTo>
                <a:lnTo>
                  <a:pt x="48590" y="62700"/>
                </a:lnTo>
                <a:lnTo>
                  <a:pt x="48510" y="62720"/>
                </a:lnTo>
                <a:lnTo>
                  <a:pt x="47940" y="62700"/>
                </a:lnTo>
                <a:lnTo>
                  <a:pt x="47860" y="62710"/>
                </a:lnTo>
                <a:lnTo>
                  <a:pt x="47790" y="62790"/>
                </a:lnTo>
                <a:lnTo>
                  <a:pt x="47730" y="62930"/>
                </a:lnTo>
                <a:lnTo>
                  <a:pt x="47640" y="63390"/>
                </a:lnTo>
                <a:lnTo>
                  <a:pt x="47590" y="63540"/>
                </a:lnTo>
                <a:lnTo>
                  <a:pt x="47540" y="63660"/>
                </a:lnTo>
                <a:lnTo>
                  <a:pt x="47280" y="64040"/>
                </a:lnTo>
                <a:lnTo>
                  <a:pt x="47250" y="64130"/>
                </a:lnTo>
                <a:lnTo>
                  <a:pt x="47220" y="64250"/>
                </a:lnTo>
                <a:lnTo>
                  <a:pt x="47210" y="64370"/>
                </a:lnTo>
                <a:lnTo>
                  <a:pt x="47070" y="64770"/>
                </a:lnTo>
                <a:lnTo>
                  <a:pt x="47110" y="65300"/>
                </a:lnTo>
                <a:lnTo>
                  <a:pt x="46930" y="65800"/>
                </a:lnTo>
                <a:lnTo>
                  <a:pt x="46690" y="66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Galw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990" y="61050"/>
                </a:moveTo>
                <a:lnTo>
                  <a:pt x="48500" y="61230"/>
                </a:lnTo>
                <a:lnTo>
                  <a:pt x="48260" y="61230"/>
                </a:lnTo>
                <a:lnTo>
                  <a:pt x="47720" y="61080"/>
                </a:lnTo>
                <a:lnTo>
                  <a:pt x="47590" y="61100"/>
                </a:lnTo>
                <a:lnTo>
                  <a:pt x="47470" y="61150"/>
                </a:lnTo>
                <a:lnTo>
                  <a:pt x="47320" y="61240"/>
                </a:lnTo>
                <a:lnTo>
                  <a:pt x="47160" y="61250"/>
                </a:lnTo>
                <a:lnTo>
                  <a:pt x="46690" y="61130"/>
                </a:lnTo>
                <a:lnTo>
                  <a:pt x="46450" y="61010"/>
                </a:lnTo>
                <a:lnTo>
                  <a:pt x="46380" y="60880"/>
                </a:lnTo>
                <a:lnTo>
                  <a:pt x="46340" y="60720"/>
                </a:lnTo>
                <a:lnTo>
                  <a:pt x="46310" y="60610"/>
                </a:lnTo>
                <a:lnTo>
                  <a:pt x="46280" y="60550"/>
                </a:lnTo>
                <a:lnTo>
                  <a:pt x="46130" y="60400"/>
                </a:lnTo>
                <a:lnTo>
                  <a:pt x="45820" y="60250"/>
                </a:lnTo>
                <a:lnTo>
                  <a:pt x="45350" y="59900"/>
                </a:lnTo>
                <a:lnTo>
                  <a:pt x="45210" y="59850"/>
                </a:lnTo>
                <a:lnTo>
                  <a:pt x="45040" y="59830"/>
                </a:lnTo>
                <a:lnTo>
                  <a:pt x="44070" y="59900"/>
                </a:lnTo>
                <a:lnTo>
                  <a:pt x="43910" y="59950"/>
                </a:lnTo>
                <a:lnTo>
                  <a:pt x="43680" y="60070"/>
                </a:lnTo>
                <a:lnTo>
                  <a:pt x="43440" y="60150"/>
                </a:lnTo>
                <a:lnTo>
                  <a:pt x="43370" y="60200"/>
                </a:lnTo>
                <a:lnTo>
                  <a:pt x="43270" y="60310"/>
                </a:lnTo>
                <a:lnTo>
                  <a:pt x="43180" y="60440"/>
                </a:lnTo>
                <a:lnTo>
                  <a:pt x="43150" y="60500"/>
                </a:lnTo>
                <a:lnTo>
                  <a:pt x="43110" y="60590"/>
                </a:lnTo>
                <a:lnTo>
                  <a:pt x="43030" y="60720"/>
                </a:lnTo>
                <a:lnTo>
                  <a:pt x="42980" y="60770"/>
                </a:lnTo>
                <a:lnTo>
                  <a:pt x="42740" y="60940"/>
                </a:lnTo>
                <a:lnTo>
                  <a:pt x="42550" y="61130"/>
                </a:lnTo>
                <a:lnTo>
                  <a:pt x="42380" y="61220"/>
                </a:lnTo>
                <a:lnTo>
                  <a:pt x="42250" y="61230"/>
                </a:lnTo>
                <a:lnTo>
                  <a:pt x="42090" y="61230"/>
                </a:lnTo>
                <a:lnTo>
                  <a:pt x="41980" y="61200"/>
                </a:lnTo>
                <a:lnTo>
                  <a:pt x="41890" y="61150"/>
                </a:lnTo>
                <a:lnTo>
                  <a:pt x="41790" y="61070"/>
                </a:lnTo>
                <a:lnTo>
                  <a:pt x="41720" y="61080"/>
                </a:lnTo>
                <a:lnTo>
                  <a:pt x="41670" y="61140"/>
                </a:lnTo>
                <a:lnTo>
                  <a:pt x="41630" y="61230"/>
                </a:lnTo>
                <a:lnTo>
                  <a:pt x="41540" y="61320"/>
                </a:lnTo>
                <a:lnTo>
                  <a:pt x="41470" y="61320"/>
                </a:lnTo>
                <a:lnTo>
                  <a:pt x="41400" y="61300"/>
                </a:lnTo>
                <a:lnTo>
                  <a:pt x="41190" y="61190"/>
                </a:lnTo>
                <a:lnTo>
                  <a:pt x="41140" y="61120"/>
                </a:lnTo>
                <a:lnTo>
                  <a:pt x="41110" y="61050"/>
                </a:lnTo>
                <a:lnTo>
                  <a:pt x="41080" y="60970"/>
                </a:lnTo>
                <a:lnTo>
                  <a:pt x="41030" y="60720"/>
                </a:lnTo>
                <a:lnTo>
                  <a:pt x="41030" y="60650"/>
                </a:lnTo>
                <a:lnTo>
                  <a:pt x="41030" y="60610"/>
                </a:lnTo>
                <a:lnTo>
                  <a:pt x="41040" y="60580"/>
                </a:lnTo>
                <a:lnTo>
                  <a:pt x="41060" y="60540"/>
                </a:lnTo>
                <a:lnTo>
                  <a:pt x="41130" y="60420"/>
                </a:lnTo>
                <a:lnTo>
                  <a:pt x="41170" y="60360"/>
                </a:lnTo>
                <a:lnTo>
                  <a:pt x="41180" y="60280"/>
                </a:lnTo>
                <a:lnTo>
                  <a:pt x="41170" y="60210"/>
                </a:lnTo>
                <a:lnTo>
                  <a:pt x="41140" y="60130"/>
                </a:lnTo>
                <a:lnTo>
                  <a:pt x="41100" y="60070"/>
                </a:lnTo>
                <a:lnTo>
                  <a:pt x="41070" y="60000"/>
                </a:lnTo>
                <a:lnTo>
                  <a:pt x="41040" y="59920"/>
                </a:lnTo>
                <a:lnTo>
                  <a:pt x="41030" y="59830"/>
                </a:lnTo>
                <a:lnTo>
                  <a:pt x="41030" y="59740"/>
                </a:lnTo>
                <a:lnTo>
                  <a:pt x="41050" y="59660"/>
                </a:lnTo>
                <a:lnTo>
                  <a:pt x="41060" y="59570"/>
                </a:lnTo>
                <a:lnTo>
                  <a:pt x="41060" y="59480"/>
                </a:lnTo>
                <a:lnTo>
                  <a:pt x="41040" y="59400"/>
                </a:lnTo>
                <a:lnTo>
                  <a:pt x="41000" y="59330"/>
                </a:lnTo>
                <a:lnTo>
                  <a:pt x="40950" y="59270"/>
                </a:lnTo>
                <a:lnTo>
                  <a:pt x="39470" y="58410"/>
                </a:lnTo>
                <a:lnTo>
                  <a:pt x="39370" y="58320"/>
                </a:lnTo>
                <a:lnTo>
                  <a:pt x="39330" y="58260"/>
                </a:lnTo>
                <a:lnTo>
                  <a:pt x="39290" y="58190"/>
                </a:lnTo>
                <a:lnTo>
                  <a:pt x="39260" y="58130"/>
                </a:lnTo>
                <a:lnTo>
                  <a:pt x="39230" y="58050"/>
                </a:lnTo>
                <a:lnTo>
                  <a:pt x="39210" y="57970"/>
                </a:lnTo>
                <a:lnTo>
                  <a:pt x="39190" y="57880"/>
                </a:lnTo>
                <a:lnTo>
                  <a:pt x="39190" y="57790"/>
                </a:lnTo>
                <a:lnTo>
                  <a:pt x="39200" y="57700"/>
                </a:lnTo>
                <a:lnTo>
                  <a:pt x="39230" y="57620"/>
                </a:lnTo>
                <a:lnTo>
                  <a:pt x="39270" y="57570"/>
                </a:lnTo>
                <a:lnTo>
                  <a:pt x="39390" y="57520"/>
                </a:lnTo>
                <a:lnTo>
                  <a:pt x="39420" y="57500"/>
                </a:lnTo>
                <a:lnTo>
                  <a:pt x="39460" y="57450"/>
                </a:lnTo>
                <a:lnTo>
                  <a:pt x="39480" y="57400"/>
                </a:lnTo>
                <a:lnTo>
                  <a:pt x="39490" y="57270"/>
                </a:lnTo>
                <a:lnTo>
                  <a:pt x="39450" y="57240"/>
                </a:lnTo>
                <a:lnTo>
                  <a:pt x="39450" y="57120"/>
                </a:lnTo>
                <a:lnTo>
                  <a:pt x="38880" y="56800"/>
                </a:lnTo>
                <a:lnTo>
                  <a:pt x="38880" y="56620"/>
                </a:lnTo>
                <a:lnTo>
                  <a:pt x="39190" y="56770"/>
                </a:lnTo>
                <a:lnTo>
                  <a:pt x="39370" y="56800"/>
                </a:lnTo>
                <a:lnTo>
                  <a:pt x="39530" y="56620"/>
                </a:lnTo>
                <a:lnTo>
                  <a:pt x="39690" y="56550"/>
                </a:lnTo>
                <a:lnTo>
                  <a:pt x="39790" y="56580"/>
                </a:lnTo>
                <a:lnTo>
                  <a:pt x="39720" y="56800"/>
                </a:lnTo>
                <a:lnTo>
                  <a:pt x="39860" y="56980"/>
                </a:lnTo>
                <a:lnTo>
                  <a:pt x="40000" y="57130"/>
                </a:lnTo>
                <a:lnTo>
                  <a:pt x="40180" y="57220"/>
                </a:lnTo>
                <a:lnTo>
                  <a:pt x="40380" y="57260"/>
                </a:lnTo>
                <a:lnTo>
                  <a:pt x="40260" y="56800"/>
                </a:lnTo>
                <a:lnTo>
                  <a:pt x="40190" y="56620"/>
                </a:lnTo>
                <a:lnTo>
                  <a:pt x="40100" y="56480"/>
                </a:lnTo>
                <a:lnTo>
                  <a:pt x="40270" y="56130"/>
                </a:lnTo>
                <a:lnTo>
                  <a:pt x="40490" y="55890"/>
                </a:lnTo>
                <a:lnTo>
                  <a:pt x="40950" y="55540"/>
                </a:lnTo>
                <a:lnTo>
                  <a:pt x="40800" y="55550"/>
                </a:lnTo>
                <a:lnTo>
                  <a:pt x="40550" y="55660"/>
                </a:lnTo>
                <a:lnTo>
                  <a:pt x="40430" y="55680"/>
                </a:lnTo>
                <a:lnTo>
                  <a:pt x="39070" y="55640"/>
                </a:lnTo>
                <a:lnTo>
                  <a:pt x="38880" y="55540"/>
                </a:lnTo>
                <a:lnTo>
                  <a:pt x="39120" y="55390"/>
                </a:lnTo>
                <a:lnTo>
                  <a:pt x="39740" y="55230"/>
                </a:lnTo>
                <a:lnTo>
                  <a:pt x="40010" y="55210"/>
                </a:lnTo>
                <a:lnTo>
                  <a:pt x="40010" y="55060"/>
                </a:lnTo>
                <a:lnTo>
                  <a:pt x="39620" y="55060"/>
                </a:lnTo>
                <a:lnTo>
                  <a:pt x="39620" y="54910"/>
                </a:lnTo>
                <a:lnTo>
                  <a:pt x="39750" y="54800"/>
                </a:lnTo>
                <a:lnTo>
                  <a:pt x="40110" y="54690"/>
                </a:lnTo>
                <a:lnTo>
                  <a:pt x="40290" y="54600"/>
                </a:lnTo>
                <a:lnTo>
                  <a:pt x="40290" y="54450"/>
                </a:lnTo>
                <a:lnTo>
                  <a:pt x="39200" y="54290"/>
                </a:lnTo>
                <a:lnTo>
                  <a:pt x="38920" y="54340"/>
                </a:lnTo>
                <a:lnTo>
                  <a:pt x="38440" y="54550"/>
                </a:lnTo>
                <a:lnTo>
                  <a:pt x="37860" y="54600"/>
                </a:lnTo>
                <a:lnTo>
                  <a:pt x="33990" y="54920"/>
                </a:lnTo>
                <a:lnTo>
                  <a:pt x="33560" y="55140"/>
                </a:lnTo>
                <a:lnTo>
                  <a:pt x="33350" y="55290"/>
                </a:lnTo>
                <a:lnTo>
                  <a:pt x="33050" y="55370"/>
                </a:lnTo>
                <a:lnTo>
                  <a:pt x="32470" y="55370"/>
                </a:lnTo>
                <a:lnTo>
                  <a:pt x="32180" y="55230"/>
                </a:lnTo>
                <a:lnTo>
                  <a:pt x="32020" y="55020"/>
                </a:lnTo>
                <a:lnTo>
                  <a:pt x="31900" y="54800"/>
                </a:lnTo>
                <a:lnTo>
                  <a:pt x="31720" y="54600"/>
                </a:lnTo>
                <a:lnTo>
                  <a:pt x="31990" y="54200"/>
                </a:lnTo>
                <a:lnTo>
                  <a:pt x="31890" y="53940"/>
                </a:lnTo>
                <a:lnTo>
                  <a:pt x="31650" y="53940"/>
                </a:lnTo>
                <a:lnTo>
                  <a:pt x="31530" y="54370"/>
                </a:lnTo>
                <a:lnTo>
                  <a:pt x="31460" y="54860"/>
                </a:lnTo>
                <a:lnTo>
                  <a:pt x="31300" y="55160"/>
                </a:lnTo>
                <a:lnTo>
                  <a:pt x="31090" y="55190"/>
                </a:lnTo>
                <a:lnTo>
                  <a:pt x="30870" y="54910"/>
                </a:lnTo>
                <a:lnTo>
                  <a:pt x="30870" y="54740"/>
                </a:lnTo>
                <a:lnTo>
                  <a:pt x="31140" y="54270"/>
                </a:lnTo>
                <a:lnTo>
                  <a:pt x="31020" y="53230"/>
                </a:lnTo>
                <a:lnTo>
                  <a:pt x="31300" y="53030"/>
                </a:lnTo>
                <a:lnTo>
                  <a:pt x="31340" y="53050"/>
                </a:lnTo>
                <a:lnTo>
                  <a:pt x="31480" y="53150"/>
                </a:lnTo>
                <a:lnTo>
                  <a:pt x="31580" y="53170"/>
                </a:lnTo>
                <a:lnTo>
                  <a:pt x="31630" y="53130"/>
                </a:lnTo>
                <a:lnTo>
                  <a:pt x="31720" y="52910"/>
                </a:lnTo>
                <a:lnTo>
                  <a:pt x="31760" y="52860"/>
                </a:lnTo>
                <a:lnTo>
                  <a:pt x="31800" y="52780"/>
                </a:lnTo>
                <a:lnTo>
                  <a:pt x="31250" y="52230"/>
                </a:lnTo>
                <a:lnTo>
                  <a:pt x="31400" y="52060"/>
                </a:lnTo>
                <a:lnTo>
                  <a:pt x="31910" y="51760"/>
                </a:lnTo>
                <a:lnTo>
                  <a:pt x="31410" y="51740"/>
                </a:lnTo>
                <a:lnTo>
                  <a:pt x="31170" y="51780"/>
                </a:lnTo>
                <a:lnTo>
                  <a:pt x="30960" y="51920"/>
                </a:lnTo>
                <a:lnTo>
                  <a:pt x="31140" y="52190"/>
                </a:lnTo>
                <a:lnTo>
                  <a:pt x="31170" y="52590"/>
                </a:lnTo>
                <a:lnTo>
                  <a:pt x="31050" y="52930"/>
                </a:lnTo>
                <a:lnTo>
                  <a:pt x="30790" y="53030"/>
                </a:lnTo>
                <a:lnTo>
                  <a:pt x="30540" y="52780"/>
                </a:lnTo>
                <a:lnTo>
                  <a:pt x="30600" y="52350"/>
                </a:lnTo>
                <a:lnTo>
                  <a:pt x="30740" y="51940"/>
                </a:lnTo>
                <a:lnTo>
                  <a:pt x="30730" y="51760"/>
                </a:lnTo>
                <a:lnTo>
                  <a:pt x="30650" y="51710"/>
                </a:lnTo>
                <a:lnTo>
                  <a:pt x="30600" y="51630"/>
                </a:lnTo>
                <a:lnTo>
                  <a:pt x="30540" y="51590"/>
                </a:lnTo>
                <a:lnTo>
                  <a:pt x="30450" y="51680"/>
                </a:lnTo>
                <a:lnTo>
                  <a:pt x="30260" y="51920"/>
                </a:lnTo>
                <a:lnTo>
                  <a:pt x="30100" y="51990"/>
                </a:lnTo>
                <a:lnTo>
                  <a:pt x="29990" y="52170"/>
                </a:lnTo>
                <a:lnTo>
                  <a:pt x="29840" y="52530"/>
                </a:lnTo>
                <a:lnTo>
                  <a:pt x="29510" y="53130"/>
                </a:lnTo>
                <a:lnTo>
                  <a:pt x="29300" y="53390"/>
                </a:lnTo>
                <a:lnTo>
                  <a:pt x="28650" y="53690"/>
                </a:lnTo>
                <a:lnTo>
                  <a:pt x="28420" y="53690"/>
                </a:lnTo>
                <a:lnTo>
                  <a:pt x="28190" y="53420"/>
                </a:lnTo>
                <a:lnTo>
                  <a:pt x="27920" y="53190"/>
                </a:lnTo>
                <a:lnTo>
                  <a:pt x="27320" y="53330"/>
                </a:lnTo>
                <a:lnTo>
                  <a:pt x="27110" y="53170"/>
                </a:lnTo>
                <a:lnTo>
                  <a:pt x="27170" y="53080"/>
                </a:lnTo>
                <a:lnTo>
                  <a:pt x="27240" y="52790"/>
                </a:lnTo>
                <a:lnTo>
                  <a:pt x="27270" y="52530"/>
                </a:lnTo>
                <a:lnTo>
                  <a:pt x="27320" y="52360"/>
                </a:lnTo>
                <a:lnTo>
                  <a:pt x="27410" y="52270"/>
                </a:lnTo>
                <a:lnTo>
                  <a:pt x="27530" y="52240"/>
                </a:lnTo>
                <a:lnTo>
                  <a:pt x="27720" y="52230"/>
                </a:lnTo>
                <a:lnTo>
                  <a:pt x="27950" y="52160"/>
                </a:lnTo>
                <a:lnTo>
                  <a:pt x="28510" y="51780"/>
                </a:lnTo>
                <a:lnTo>
                  <a:pt x="28710" y="51590"/>
                </a:lnTo>
                <a:lnTo>
                  <a:pt x="28710" y="51450"/>
                </a:lnTo>
                <a:lnTo>
                  <a:pt x="28240" y="51450"/>
                </a:lnTo>
                <a:lnTo>
                  <a:pt x="28240" y="51270"/>
                </a:lnTo>
                <a:lnTo>
                  <a:pt x="28520" y="51130"/>
                </a:lnTo>
                <a:lnTo>
                  <a:pt x="28520" y="50970"/>
                </a:lnTo>
                <a:lnTo>
                  <a:pt x="28320" y="50970"/>
                </a:lnTo>
                <a:lnTo>
                  <a:pt x="28170" y="51040"/>
                </a:lnTo>
                <a:lnTo>
                  <a:pt x="27860" y="51270"/>
                </a:lnTo>
                <a:lnTo>
                  <a:pt x="27870" y="51440"/>
                </a:lnTo>
                <a:lnTo>
                  <a:pt x="27690" y="51560"/>
                </a:lnTo>
                <a:lnTo>
                  <a:pt x="27480" y="51530"/>
                </a:lnTo>
                <a:lnTo>
                  <a:pt x="27400" y="51270"/>
                </a:lnTo>
                <a:lnTo>
                  <a:pt x="27470" y="51070"/>
                </a:lnTo>
                <a:lnTo>
                  <a:pt x="27740" y="50880"/>
                </a:lnTo>
                <a:lnTo>
                  <a:pt x="27860" y="50650"/>
                </a:lnTo>
                <a:lnTo>
                  <a:pt x="27680" y="50670"/>
                </a:lnTo>
                <a:lnTo>
                  <a:pt x="27580" y="50790"/>
                </a:lnTo>
                <a:lnTo>
                  <a:pt x="27480" y="50910"/>
                </a:lnTo>
                <a:lnTo>
                  <a:pt x="27350" y="50970"/>
                </a:lnTo>
                <a:lnTo>
                  <a:pt x="27220" y="50930"/>
                </a:lnTo>
                <a:lnTo>
                  <a:pt x="27110" y="50840"/>
                </a:lnTo>
                <a:lnTo>
                  <a:pt x="26980" y="50820"/>
                </a:lnTo>
                <a:lnTo>
                  <a:pt x="26830" y="50970"/>
                </a:lnTo>
                <a:lnTo>
                  <a:pt x="26790" y="51200"/>
                </a:lnTo>
                <a:lnTo>
                  <a:pt x="26830" y="51460"/>
                </a:lnTo>
                <a:lnTo>
                  <a:pt x="26830" y="51670"/>
                </a:lnTo>
                <a:lnTo>
                  <a:pt x="26680" y="51760"/>
                </a:lnTo>
                <a:lnTo>
                  <a:pt x="26530" y="51790"/>
                </a:lnTo>
                <a:lnTo>
                  <a:pt x="26300" y="51890"/>
                </a:lnTo>
                <a:lnTo>
                  <a:pt x="25750" y="51900"/>
                </a:lnTo>
                <a:lnTo>
                  <a:pt x="25570" y="51860"/>
                </a:lnTo>
                <a:lnTo>
                  <a:pt x="25410" y="51760"/>
                </a:lnTo>
                <a:lnTo>
                  <a:pt x="25270" y="51570"/>
                </a:lnTo>
                <a:lnTo>
                  <a:pt x="25190" y="51360"/>
                </a:lnTo>
                <a:lnTo>
                  <a:pt x="25090" y="51200"/>
                </a:lnTo>
                <a:lnTo>
                  <a:pt x="24900" y="51130"/>
                </a:lnTo>
                <a:lnTo>
                  <a:pt x="24340" y="51230"/>
                </a:lnTo>
                <a:lnTo>
                  <a:pt x="24010" y="51200"/>
                </a:lnTo>
                <a:lnTo>
                  <a:pt x="23820" y="50970"/>
                </a:lnTo>
                <a:lnTo>
                  <a:pt x="23710" y="51080"/>
                </a:lnTo>
                <a:lnTo>
                  <a:pt x="23600" y="51130"/>
                </a:lnTo>
                <a:lnTo>
                  <a:pt x="23340" y="51130"/>
                </a:lnTo>
                <a:lnTo>
                  <a:pt x="23460" y="50760"/>
                </a:lnTo>
                <a:lnTo>
                  <a:pt x="23610" y="50510"/>
                </a:lnTo>
                <a:lnTo>
                  <a:pt x="23810" y="50370"/>
                </a:lnTo>
                <a:lnTo>
                  <a:pt x="24100" y="50330"/>
                </a:lnTo>
                <a:lnTo>
                  <a:pt x="24620" y="50440"/>
                </a:lnTo>
                <a:lnTo>
                  <a:pt x="24830" y="50410"/>
                </a:lnTo>
                <a:lnTo>
                  <a:pt x="25040" y="50190"/>
                </a:lnTo>
                <a:lnTo>
                  <a:pt x="25040" y="50010"/>
                </a:lnTo>
                <a:lnTo>
                  <a:pt x="24880" y="49990"/>
                </a:lnTo>
                <a:lnTo>
                  <a:pt x="24750" y="49910"/>
                </a:lnTo>
                <a:lnTo>
                  <a:pt x="24640" y="49750"/>
                </a:lnTo>
                <a:lnTo>
                  <a:pt x="24570" y="49540"/>
                </a:lnTo>
                <a:lnTo>
                  <a:pt x="24870" y="49600"/>
                </a:lnTo>
                <a:lnTo>
                  <a:pt x="25210" y="49750"/>
                </a:lnTo>
                <a:lnTo>
                  <a:pt x="25480" y="49800"/>
                </a:lnTo>
                <a:lnTo>
                  <a:pt x="25600" y="49540"/>
                </a:lnTo>
                <a:lnTo>
                  <a:pt x="25330" y="49570"/>
                </a:lnTo>
                <a:lnTo>
                  <a:pt x="24810" y="49470"/>
                </a:lnTo>
                <a:lnTo>
                  <a:pt x="24290" y="49240"/>
                </a:lnTo>
                <a:lnTo>
                  <a:pt x="24010" y="48910"/>
                </a:lnTo>
                <a:lnTo>
                  <a:pt x="23990" y="48770"/>
                </a:lnTo>
                <a:lnTo>
                  <a:pt x="23920" y="48490"/>
                </a:lnTo>
                <a:lnTo>
                  <a:pt x="23800" y="48230"/>
                </a:lnTo>
                <a:lnTo>
                  <a:pt x="23670" y="48110"/>
                </a:lnTo>
                <a:lnTo>
                  <a:pt x="23270" y="48220"/>
                </a:lnTo>
                <a:lnTo>
                  <a:pt x="23110" y="48240"/>
                </a:lnTo>
                <a:lnTo>
                  <a:pt x="22970" y="48110"/>
                </a:lnTo>
                <a:lnTo>
                  <a:pt x="23290" y="47830"/>
                </a:lnTo>
                <a:lnTo>
                  <a:pt x="23610" y="47840"/>
                </a:lnTo>
                <a:lnTo>
                  <a:pt x="23940" y="47950"/>
                </a:lnTo>
                <a:lnTo>
                  <a:pt x="24290" y="47970"/>
                </a:lnTo>
                <a:lnTo>
                  <a:pt x="24260" y="47860"/>
                </a:lnTo>
                <a:lnTo>
                  <a:pt x="24210" y="47600"/>
                </a:lnTo>
                <a:lnTo>
                  <a:pt x="24190" y="47490"/>
                </a:lnTo>
                <a:lnTo>
                  <a:pt x="24800" y="47500"/>
                </a:lnTo>
                <a:lnTo>
                  <a:pt x="25410" y="47660"/>
                </a:lnTo>
                <a:lnTo>
                  <a:pt x="25490" y="47750"/>
                </a:lnTo>
                <a:lnTo>
                  <a:pt x="25690" y="48110"/>
                </a:lnTo>
                <a:lnTo>
                  <a:pt x="25830" y="48050"/>
                </a:lnTo>
                <a:lnTo>
                  <a:pt x="26020" y="47760"/>
                </a:lnTo>
                <a:lnTo>
                  <a:pt x="26160" y="47660"/>
                </a:lnTo>
                <a:lnTo>
                  <a:pt x="25330" y="47100"/>
                </a:lnTo>
                <a:lnTo>
                  <a:pt x="25120" y="46820"/>
                </a:lnTo>
                <a:lnTo>
                  <a:pt x="25650" y="46700"/>
                </a:lnTo>
                <a:lnTo>
                  <a:pt x="26720" y="46810"/>
                </a:lnTo>
                <a:lnTo>
                  <a:pt x="27110" y="46700"/>
                </a:lnTo>
                <a:lnTo>
                  <a:pt x="27580" y="46400"/>
                </a:lnTo>
                <a:lnTo>
                  <a:pt x="27770" y="46390"/>
                </a:lnTo>
                <a:lnTo>
                  <a:pt x="27910" y="46450"/>
                </a:lnTo>
                <a:lnTo>
                  <a:pt x="28200" y="46660"/>
                </a:lnTo>
                <a:lnTo>
                  <a:pt x="28860" y="46770"/>
                </a:lnTo>
                <a:lnTo>
                  <a:pt x="29930" y="46850"/>
                </a:lnTo>
                <a:lnTo>
                  <a:pt x="29930" y="46740"/>
                </a:lnTo>
                <a:lnTo>
                  <a:pt x="31440" y="46730"/>
                </a:lnTo>
                <a:lnTo>
                  <a:pt x="31550" y="46700"/>
                </a:lnTo>
                <a:lnTo>
                  <a:pt x="31670" y="46620"/>
                </a:lnTo>
                <a:lnTo>
                  <a:pt x="31760" y="46580"/>
                </a:lnTo>
                <a:lnTo>
                  <a:pt x="31840" y="46580"/>
                </a:lnTo>
                <a:lnTo>
                  <a:pt x="31920" y="46690"/>
                </a:lnTo>
                <a:lnTo>
                  <a:pt x="31950" y="46790"/>
                </a:lnTo>
                <a:lnTo>
                  <a:pt x="31980" y="46990"/>
                </a:lnTo>
                <a:lnTo>
                  <a:pt x="31990" y="47080"/>
                </a:lnTo>
                <a:lnTo>
                  <a:pt x="32030" y="47140"/>
                </a:lnTo>
                <a:lnTo>
                  <a:pt x="32090" y="47200"/>
                </a:lnTo>
                <a:lnTo>
                  <a:pt x="32160" y="47220"/>
                </a:lnTo>
                <a:lnTo>
                  <a:pt x="32540" y="47280"/>
                </a:lnTo>
                <a:lnTo>
                  <a:pt x="32600" y="47300"/>
                </a:lnTo>
                <a:lnTo>
                  <a:pt x="32640" y="47330"/>
                </a:lnTo>
                <a:lnTo>
                  <a:pt x="32680" y="47370"/>
                </a:lnTo>
                <a:lnTo>
                  <a:pt x="32780" y="47470"/>
                </a:lnTo>
                <a:lnTo>
                  <a:pt x="32830" y="47520"/>
                </a:lnTo>
                <a:lnTo>
                  <a:pt x="33120" y="47660"/>
                </a:lnTo>
                <a:lnTo>
                  <a:pt x="33290" y="47690"/>
                </a:lnTo>
                <a:lnTo>
                  <a:pt x="34600" y="47610"/>
                </a:lnTo>
                <a:lnTo>
                  <a:pt x="34740" y="47650"/>
                </a:lnTo>
                <a:lnTo>
                  <a:pt x="34750" y="47740"/>
                </a:lnTo>
                <a:lnTo>
                  <a:pt x="34750" y="47820"/>
                </a:lnTo>
                <a:lnTo>
                  <a:pt x="34720" y="47920"/>
                </a:lnTo>
                <a:lnTo>
                  <a:pt x="34710" y="47980"/>
                </a:lnTo>
                <a:lnTo>
                  <a:pt x="34720" y="48060"/>
                </a:lnTo>
                <a:lnTo>
                  <a:pt x="34760" y="48120"/>
                </a:lnTo>
                <a:lnTo>
                  <a:pt x="34880" y="48140"/>
                </a:lnTo>
                <a:lnTo>
                  <a:pt x="35390" y="48140"/>
                </a:lnTo>
                <a:lnTo>
                  <a:pt x="35520" y="48200"/>
                </a:lnTo>
                <a:lnTo>
                  <a:pt x="35600" y="48270"/>
                </a:lnTo>
                <a:lnTo>
                  <a:pt x="35640" y="48530"/>
                </a:lnTo>
                <a:lnTo>
                  <a:pt x="35670" y="48630"/>
                </a:lnTo>
                <a:lnTo>
                  <a:pt x="35730" y="48750"/>
                </a:lnTo>
                <a:lnTo>
                  <a:pt x="35820" y="48890"/>
                </a:lnTo>
                <a:lnTo>
                  <a:pt x="35880" y="48940"/>
                </a:lnTo>
                <a:lnTo>
                  <a:pt x="35940" y="48980"/>
                </a:lnTo>
                <a:lnTo>
                  <a:pt x="36150" y="49070"/>
                </a:lnTo>
                <a:lnTo>
                  <a:pt x="36200" y="49120"/>
                </a:lnTo>
                <a:lnTo>
                  <a:pt x="36260" y="49210"/>
                </a:lnTo>
                <a:lnTo>
                  <a:pt x="36290" y="49270"/>
                </a:lnTo>
                <a:lnTo>
                  <a:pt x="36320" y="49350"/>
                </a:lnTo>
                <a:lnTo>
                  <a:pt x="36350" y="49410"/>
                </a:lnTo>
                <a:lnTo>
                  <a:pt x="36400" y="49470"/>
                </a:lnTo>
                <a:lnTo>
                  <a:pt x="36450" y="49520"/>
                </a:lnTo>
                <a:lnTo>
                  <a:pt x="36590" y="49590"/>
                </a:lnTo>
                <a:lnTo>
                  <a:pt x="36830" y="49680"/>
                </a:lnTo>
                <a:lnTo>
                  <a:pt x="36930" y="49690"/>
                </a:lnTo>
                <a:lnTo>
                  <a:pt x="37370" y="49580"/>
                </a:lnTo>
                <a:lnTo>
                  <a:pt x="37480" y="49570"/>
                </a:lnTo>
                <a:lnTo>
                  <a:pt x="37590" y="49540"/>
                </a:lnTo>
                <a:lnTo>
                  <a:pt x="37720" y="49480"/>
                </a:lnTo>
                <a:lnTo>
                  <a:pt x="38050" y="49210"/>
                </a:lnTo>
                <a:lnTo>
                  <a:pt x="38160" y="49090"/>
                </a:lnTo>
                <a:lnTo>
                  <a:pt x="38390" y="48730"/>
                </a:lnTo>
                <a:lnTo>
                  <a:pt x="38930" y="48030"/>
                </a:lnTo>
                <a:lnTo>
                  <a:pt x="39010" y="47870"/>
                </a:lnTo>
                <a:lnTo>
                  <a:pt x="39020" y="47750"/>
                </a:lnTo>
                <a:lnTo>
                  <a:pt x="38980" y="47680"/>
                </a:lnTo>
                <a:lnTo>
                  <a:pt x="38940" y="47610"/>
                </a:lnTo>
                <a:lnTo>
                  <a:pt x="38910" y="47540"/>
                </a:lnTo>
                <a:lnTo>
                  <a:pt x="38910" y="47460"/>
                </a:lnTo>
                <a:lnTo>
                  <a:pt x="38960" y="47390"/>
                </a:lnTo>
                <a:lnTo>
                  <a:pt x="39040" y="47330"/>
                </a:lnTo>
                <a:lnTo>
                  <a:pt x="39190" y="47270"/>
                </a:lnTo>
                <a:lnTo>
                  <a:pt x="39280" y="47200"/>
                </a:lnTo>
                <a:lnTo>
                  <a:pt x="39330" y="47060"/>
                </a:lnTo>
                <a:lnTo>
                  <a:pt x="39350" y="46950"/>
                </a:lnTo>
                <a:lnTo>
                  <a:pt x="39400" y="46840"/>
                </a:lnTo>
                <a:lnTo>
                  <a:pt x="39660" y="46550"/>
                </a:lnTo>
                <a:lnTo>
                  <a:pt x="39740" y="46420"/>
                </a:lnTo>
                <a:lnTo>
                  <a:pt x="39790" y="46320"/>
                </a:lnTo>
                <a:lnTo>
                  <a:pt x="39830" y="46150"/>
                </a:lnTo>
                <a:lnTo>
                  <a:pt x="39850" y="46060"/>
                </a:lnTo>
                <a:lnTo>
                  <a:pt x="39870" y="45770"/>
                </a:lnTo>
                <a:lnTo>
                  <a:pt x="39960" y="45700"/>
                </a:lnTo>
                <a:lnTo>
                  <a:pt x="40100" y="45650"/>
                </a:lnTo>
                <a:lnTo>
                  <a:pt x="41020" y="45650"/>
                </a:lnTo>
                <a:lnTo>
                  <a:pt x="41590" y="45490"/>
                </a:lnTo>
                <a:lnTo>
                  <a:pt x="42020" y="45230"/>
                </a:lnTo>
                <a:lnTo>
                  <a:pt x="42230" y="45400"/>
                </a:lnTo>
                <a:lnTo>
                  <a:pt x="42750" y="45410"/>
                </a:lnTo>
                <a:lnTo>
                  <a:pt x="43060" y="45350"/>
                </a:lnTo>
                <a:lnTo>
                  <a:pt x="43130" y="45320"/>
                </a:lnTo>
                <a:lnTo>
                  <a:pt x="44210" y="45050"/>
                </a:lnTo>
                <a:lnTo>
                  <a:pt x="44270" y="45000"/>
                </a:lnTo>
                <a:lnTo>
                  <a:pt x="44320" y="44940"/>
                </a:lnTo>
                <a:lnTo>
                  <a:pt x="44360" y="44880"/>
                </a:lnTo>
                <a:lnTo>
                  <a:pt x="44390" y="44790"/>
                </a:lnTo>
                <a:lnTo>
                  <a:pt x="44400" y="44700"/>
                </a:lnTo>
                <a:lnTo>
                  <a:pt x="44480" y="44610"/>
                </a:lnTo>
                <a:lnTo>
                  <a:pt x="44610" y="44530"/>
                </a:lnTo>
                <a:lnTo>
                  <a:pt x="45060" y="44320"/>
                </a:lnTo>
                <a:lnTo>
                  <a:pt x="45390" y="44120"/>
                </a:lnTo>
                <a:lnTo>
                  <a:pt x="45510" y="44090"/>
                </a:lnTo>
                <a:lnTo>
                  <a:pt x="45610" y="44080"/>
                </a:lnTo>
                <a:lnTo>
                  <a:pt x="45780" y="44130"/>
                </a:lnTo>
                <a:lnTo>
                  <a:pt x="46720" y="44160"/>
                </a:lnTo>
                <a:lnTo>
                  <a:pt x="46800" y="44180"/>
                </a:lnTo>
                <a:lnTo>
                  <a:pt x="46890" y="44220"/>
                </a:lnTo>
                <a:lnTo>
                  <a:pt x="47010" y="44310"/>
                </a:lnTo>
                <a:lnTo>
                  <a:pt x="47070" y="44380"/>
                </a:lnTo>
                <a:lnTo>
                  <a:pt x="47100" y="44470"/>
                </a:lnTo>
                <a:lnTo>
                  <a:pt x="47100" y="44680"/>
                </a:lnTo>
                <a:lnTo>
                  <a:pt x="47100" y="44770"/>
                </a:lnTo>
                <a:lnTo>
                  <a:pt x="47120" y="44840"/>
                </a:lnTo>
                <a:lnTo>
                  <a:pt x="47150" y="44920"/>
                </a:lnTo>
                <a:lnTo>
                  <a:pt x="47190" y="44990"/>
                </a:lnTo>
                <a:lnTo>
                  <a:pt x="47300" y="45090"/>
                </a:lnTo>
                <a:lnTo>
                  <a:pt x="47450" y="45160"/>
                </a:lnTo>
                <a:lnTo>
                  <a:pt x="47810" y="45260"/>
                </a:lnTo>
                <a:lnTo>
                  <a:pt x="47920" y="45320"/>
                </a:lnTo>
                <a:lnTo>
                  <a:pt x="48170" y="45480"/>
                </a:lnTo>
                <a:lnTo>
                  <a:pt x="48240" y="45550"/>
                </a:lnTo>
                <a:lnTo>
                  <a:pt x="48280" y="45620"/>
                </a:lnTo>
                <a:lnTo>
                  <a:pt x="48310" y="45690"/>
                </a:lnTo>
                <a:lnTo>
                  <a:pt x="48310" y="45760"/>
                </a:lnTo>
                <a:lnTo>
                  <a:pt x="48280" y="45820"/>
                </a:lnTo>
                <a:lnTo>
                  <a:pt x="48210" y="45860"/>
                </a:lnTo>
                <a:lnTo>
                  <a:pt x="47930" y="45880"/>
                </a:lnTo>
                <a:lnTo>
                  <a:pt x="47850" y="45910"/>
                </a:lnTo>
                <a:lnTo>
                  <a:pt x="47810" y="45960"/>
                </a:lnTo>
                <a:lnTo>
                  <a:pt x="47800" y="46030"/>
                </a:lnTo>
                <a:lnTo>
                  <a:pt x="47940" y="46250"/>
                </a:lnTo>
                <a:lnTo>
                  <a:pt x="47980" y="46330"/>
                </a:lnTo>
                <a:lnTo>
                  <a:pt x="48000" y="46420"/>
                </a:lnTo>
                <a:lnTo>
                  <a:pt x="48040" y="46530"/>
                </a:lnTo>
                <a:lnTo>
                  <a:pt x="48120" y="46630"/>
                </a:lnTo>
                <a:lnTo>
                  <a:pt x="48450" y="46830"/>
                </a:lnTo>
                <a:lnTo>
                  <a:pt x="48780" y="47140"/>
                </a:lnTo>
                <a:lnTo>
                  <a:pt x="49280" y="47490"/>
                </a:lnTo>
                <a:lnTo>
                  <a:pt x="49350" y="47580"/>
                </a:lnTo>
                <a:lnTo>
                  <a:pt x="49230" y="47590"/>
                </a:lnTo>
                <a:lnTo>
                  <a:pt x="49180" y="47630"/>
                </a:lnTo>
                <a:lnTo>
                  <a:pt x="49160" y="47700"/>
                </a:lnTo>
                <a:lnTo>
                  <a:pt x="49170" y="47780"/>
                </a:lnTo>
                <a:lnTo>
                  <a:pt x="49360" y="48230"/>
                </a:lnTo>
                <a:lnTo>
                  <a:pt x="49390" y="48340"/>
                </a:lnTo>
                <a:lnTo>
                  <a:pt x="49400" y="48400"/>
                </a:lnTo>
                <a:lnTo>
                  <a:pt x="49400" y="48470"/>
                </a:lnTo>
                <a:lnTo>
                  <a:pt x="49340" y="48710"/>
                </a:lnTo>
                <a:lnTo>
                  <a:pt x="49330" y="48800"/>
                </a:lnTo>
                <a:lnTo>
                  <a:pt x="49340" y="48890"/>
                </a:lnTo>
                <a:lnTo>
                  <a:pt x="49370" y="49040"/>
                </a:lnTo>
                <a:lnTo>
                  <a:pt x="49410" y="49150"/>
                </a:lnTo>
                <a:lnTo>
                  <a:pt x="49440" y="49300"/>
                </a:lnTo>
                <a:lnTo>
                  <a:pt x="49450" y="49380"/>
                </a:lnTo>
                <a:lnTo>
                  <a:pt x="49430" y="49560"/>
                </a:lnTo>
                <a:lnTo>
                  <a:pt x="49430" y="49650"/>
                </a:lnTo>
                <a:lnTo>
                  <a:pt x="49470" y="49750"/>
                </a:lnTo>
                <a:lnTo>
                  <a:pt x="49510" y="49830"/>
                </a:lnTo>
                <a:lnTo>
                  <a:pt x="49560" y="49890"/>
                </a:lnTo>
                <a:lnTo>
                  <a:pt x="49720" y="50150"/>
                </a:lnTo>
                <a:lnTo>
                  <a:pt x="49870" y="50320"/>
                </a:lnTo>
                <a:lnTo>
                  <a:pt x="49910" y="50380"/>
                </a:lnTo>
                <a:lnTo>
                  <a:pt x="49920" y="50440"/>
                </a:lnTo>
                <a:lnTo>
                  <a:pt x="49890" y="50490"/>
                </a:lnTo>
                <a:lnTo>
                  <a:pt x="49790" y="50600"/>
                </a:lnTo>
                <a:lnTo>
                  <a:pt x="49760" y="50670"/>
                </a:lnTo>
                <a:lnTo>
                  <a:pt x="49770" y="50780"/>
                </a:lnTo>
                <a:lnTo>
                  <a:pt x="49820" y="50900"/>
                </a:lnTo>
                <a:lnTo>
                  <a:pt x="50020" y="51160"/>
                </a:lnTo>
                <a:lnTo>
                  <a:pt x="50070" y="51250"/>
                </a:lnTo>
                <a:lnTo>
                  <a:pt x="50130" y="51400"/>
                </a:lnTo>
                <a:lnTo>
                  <a:pt x="50150" y="51480"/>
                </a:lnTo>
                <a:lnTo>
                  <a:pt x="50130" y="51550"/>
                </a:lnTo>
                <a:lnTo>
                  <a:pt x="50030" y="51770"/>
                </a:lnTo>
                <a:lnTo>
                  <a:pt x="49970" y="51920"/>
                </a:lnTo>
                <a:lnTo>
                  <a:pt x="49950" y="52020"/>
                </a:lnTo>
                <a:lnTo>
                  <a:pt x="49960" y="52130"/>
                </a:lnTo>
                <a:lnTo>
                  <a:pt x="50010" y="52280"/>
                </a:lnTo>
                <a:lnTo>
                  <a:pt x="50100" y="52390"/>
                </a:lnTo>
                <a:lnTo>
                  <a:pt x="50230" y="52490"/>
                </a:lnTo>
                <a:lnTo>
                  <a:pt x="50480" y="52650"/>
                </a:lnTo>
                <a:lnTo>
                  <a:pt x="50600" y="52740"/>
                </a:lnTo>
                <a:lnTo>
                  <a:pt x="50680" y="52830"/>
                </a:lnTo>
                <a:lnTo>
                  <a:pt x="50730" y="52970"/>
                </a:lnTo>
                <a:lnTo>
                  <a:pt x="50730" y="53040"/>
                </a:lnTo>
                <a:lnTo>
                  <a:pt x="50730" y="53090"/>
                </a:lnTo>
                <a:lnTo>
                  <a:pt x="50710" y="53360"/>
                </a:lnTo>
                <a:lnTo>
                  <a:pt x="50740" y="53490"/>
                </a:lnTo>
                <a:lnTo>
                  <a:pt x="50800" y="53650"/>
                </a:lnTo>
                <a:lnTo>
                  <a:pt x="50980" y="53920"/>
                </a:lnTo>
                <a:lnTo>
                  <a:pt x="51090" y="54040"/>
                </a:lnTo>
                <a:lnTo>
                  <a:pt x="51190" y="54130"/>
                </a:lnTo>
                <a:lnTo>
                  <a:pt x="51340" y="54190"/>
                </a:lnTo>
                <a:lnTo>
                  <a:pt x="52120" y="54260"/>
                </a:lnTo>
                <a:lnTo>
                  <a:pt x="52610" y="54270"/>
                </a:lnTo>
                <a:lnTo>
                  <a:pt x="52630" y="54350"/>
                </a:lnTo>
                <a:lnTo>
                  <a:pt x="52810" y="54600"/>
                </a:lnTo>
                <a:lnTo>
                  <a:pt x="53550" y="55180"/>
                </a:lnTo>
                <a:lnTo>
                  <a:pt x="53660" y="55450"/>
                </a:lnTo>
                <a:lnTo>
                  <a:pt x="53560" y="55850"/>
                </a:lnTo>
                <a:lnTo>
                  <a:pt x="53310" y="56080"/>
                </a:lnTo>
                <a:lnTo>
                  <a:pt x="52720" y="56320"/>
                </a:lnTo>
                <a:lnTo>
                  <a:pt x="52190" y="56700"/>
                </a:lnTo>
                <a:lnTo>
                  <a:pt x="51950" y="56870"/>
                </a:lnTo>
                <a:lnTo>
                  <a:pt x="51630" y="56950"/>
                </a:lnTo>
                <a:lnTo>
                  <a:pt x="51350" y="57100"/>
                </a:lnTo>
                <a:lnTo>
                  <a:pt x="51120" y="57470"/>
                </a:lnTo>
                <a:lnTo>
                  <a:pt x="50740" y="58370"/>
                </a:lnTo>
                <a:lnTo>
                  <a:pt x="50520" y="58800"/>
                </a:lnTo>
                <a:lnTo>
                  <a:pt x="50400" y="58990"/>
                </a:lnTo>
                <a:lnTo>
                  <a:pt x="50260" y="59140"/>
                </a:lnTo>
                <a:lnTo>
                  <a:pt x="49890" y="59430"/>
                </a:lnTo>
                <a:lnTo>
                  <a:pt x="49770" y="59560"/>
                </a:lnTo>
                <a:lnTo>
                  <a:pt x="49700" y="59670"/>
                </a:lnTo>
                <a:lnTo>
                  <a:pt x="49650" y="59850"/>
                </a:lnTo>
                <a:lnTo>
                  <a:pt x="49490" y="60170"/>
                </a:lnTo>
                <a:lnTo>
                  <a:pt x="49050" y="60830"/>
                </a:lnTo>
                <a:lnTo>
                  <a:pt x="48990" y="61050"/>
                </a:lnTo>
                <a:close/>
                <a:moveTo>
                  <a:pt x="30730" y="54850"/>
                </a:moveTo>
                <a:lnTo>
                  <a:pt x="30460" y="55270"/>
                </a:lnTo>
                <a:lnTo>
                  <a:pt x="29990" y="55420"/>
                </a:lnTo>
                <a:lnTo>
                  <a:pt x="29740" y="55140"/>
                </a:lnTo>
                <a:lnTo>
                  <a:pt x="29700" y="54800"/>
                </a:lnTo>
                <a:lnTo>
                  <a:pt x="29630" y="54630"/>
                </a:lnTo>
                <a:lnTo>
                  <a:pt x="29610" y="54500"/>
                </a:lnTo>
                <a:lnTo>
                  <a:pt x="29740" y="54290"/>
                </a:lnTo>
                <a:lnTo>
                  <a:pt x="29900" y="54170"/>
                </a:lnTo>
                <a:lnTo>
                  <a:pt x="30100" y="54130"/>
                </a:lnTo>
                <a:lnTo>
                  <a:pt x="30280" y="54170"/>
                </a:lnTo>
                <a:lnTo>
                  <a:pt x="30400" y="54290"/>
                </a:lnTo>
                <a:lnTo>
                  <a:pt x="30730" y="54850"/>
                </a:lnTo>
                <a:close/>
                <a:moveTo>
                  <a:pt x="30640" y="58250"/>
                </a:moveTo>
                <a:lnTo>
                  <a:pt x="30700" y="58280"/>
                </a:lnTo>
                <a:lnTo>
                  <a:pt x="30680" y="58450"/>
                </a:lnTo>
                <a:lnTo>
                  <a:pt x="30430" y="58530"/>
                </a:lnTo>
                <a:lnTo>
                  <a:pt x="28810" y="57770"/>
                </a:lnTo>
                <a:lnTo>
                  <a:pt x="28360" y="57450"/>
                </a:lnTo>
                <a:lnTo>
                  <a:pt x="28500" y="57250"/>
                </a:lnTo>
                <a:lnTo>
                  <a:pt x="28820" y="57240"/>
                </a:lnTo>
                <a:lnTo>
                  <a:pt x="29170" y="57500"/>
                </a:lnTo>
                <a:lnTo>
                  <a:pt x="29340" y="57510"/>
                </a:lnTo>
                <a:lnTo>
                  <a:pt x="29670" y="57440"/>
                </a:lnTo>
                <a:lnTo>
                  <a:pt x="29930" y="57470"/>
                </a:lnTo>
                <a:lnTo>
                  <a:pt x="30280" y="57610"/>
                </a:lnTo>
                <a:lnTo>
                  <a:pt x="30390" y="57780"/>
                </a:lnTo>
                <a:lnTo>
                  <a:pt x="30270" y="57950"/>
                </a:lnTo>
                <a:lnTo>
                  <a:pt x="30280" y="58100"/>
                </a:lnTo>
                <a:lnTo>
                  <a:pt x="30600" y="58270"/>
                </a:lnTo>
                <a:lnTo>
                  <a:pt x="30640" y="58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ay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020" y="45230"/>
                </a:moveTo>
                <a:lnTo>
                  <a:pt x="41590" y="45490"/>
                </a:lnTo>
                <a:lnTo>
                  <a:pt x="41020" y="45650"/>
                </a:lnTo>
                <a:lnTo>
                  <a:pt x="40100" y="45650"/>
                </a:lnTo>
                <a:lnTo>
                  <a:pt x="39960" y="45700"/>
                </a:lnTo>
                <a:lnTo>
                  <a:pt x="39870" y="45770"/>
                </a:lnTo>
                <a:lnTo>
                  <a:pt x="39850" y="46060"/>
                </a:lnTo>
                <a:lnTo>
                  <a:pt x="39830" y="46150"/>
                </a:lnTo>
                <a:lnTo>
                  <a:pt x="39790" y="46320"/>
                </a:lnTo>
                <a:lnTo>
                  <a:pt x="39740" y="46420"/>
                </a:lnTo>
                <a:lnTo>
                  <a:pt x="39660" y="46550"/>
                </a:lnTo>
                <a:lnTo>
                  <a:pt x="39400" y="46840"/>
                </a:lnTo>
                <a:lnTo>
                  <a:pt x="39350" y="46950"/>
                </a:lnTo>
                <a:lnTo>
                  <a:pt x="39330" y="47060"/>
                </a:lnTo>
                <a:lnTo>
                  <a:pt x="39280" y="47200"/>
                </a:lnTo>
                <a:lnTo>
                  <a:pt x="39190" y="47270"/>
                </a:lnTo>
                <a:lnTo>
                  <a:pt x="39040" y="47330"/>
                </a:lnTo>
                <a:lnTo>
                  <a:pt x="38960" y="47390"/>
                </a:lnTo>
                <a:lnTo>
                  <a:pt x="38910" y="47460"/>
                </a:lnTo>
                <a:lnTo>
                  <a:pt x="38910" y="47540"/>
                </a:lnTo>
                <a:lnTo>
                  <a:pt x="38940" y="47610"/>
                </a:lnTo>
                <a:lnTo>
                  <a:pt x="38980" y="47680"/>
                </a:lnTo>
                <a:lnTo>
                  <a:pt x="39020" y="47750"/>
                </a:lnTo>
                <a:lnTo>
                  <a:pt x="39010" y="47870"/>
                </a:lnTo>
                <a:lnTo>
                  <a:pt x="38930" y="48030"/>
                </a:lnTo>
                <a:lnTo>
                  <a:pt x="38390" y="48730"/>
                </a:lnTo>
                <a:lnTo>
                  <a:pt x="38160" y="49090"/>
                </a:lnTo>
                <a:lnTo>
                  <a:pt x="38050" y="49210"/>
                </a:lnTo>
                <a:lnTo>
                  <a:pt x="37720" y="49480"/>
                </a:lnTo>
                <a:lnTo>
                  <a:pt x="37590" y="49540"/>
                </a:lnTo>
                <a:lnTo>
                  <a:pt x="37480" y="49570"/>
                </a:lnTo>
                <a:lnTo>
                  <a:pt x="37370" y="49580"/>
                </a:lnTo>
                <a:lnTo>
                  <a:pt x="36930" y="49690"/>
                </a:lnTo>
                <a:lnTo>
                  <a:pt x="36830" y="49680"/>
                </a:lnTo>
                <a:lnTo>
                  <a:pt x="36590" y="49590"/>
                </a:lnTo>
                <a:lnTo>
                  <a:pt x="36450" y="49520"/>
                </a:lnTo>
                <a:lnTo>
                  <a:pt x="36400" y="49470"/>
                </a:lnTo>
                <a:lnTo>
                  <a:pt x="36350" y="49410"/>
                </a:lnTo>
                <a:lnTo>
                  <a:pt x="36320" y="49350"/>
                </a:lnTo>
                <a:lnTo>
                  <a:pt x="36290" y="49270"/>
                </a:lnTo>
                <a:lnTo>
                  <a:pt x="36260" y="49210"/>
                </a:lnTo>
                <a:lnTo>
                  <a:pt x="36200" y="49120"/>
                </a:lnTo>
                <a:lnTo>
                  <a:pt x="36150" y="49070"/>
                </a:lnTo>
                <a:lnTo>
                  <a:pt x="35940" y="48980"/>
                </a:lnTo>
                <a:lnTo>
                  <a:pt x="35880" y="48940"/>
                </a:lnTo>
                <a:lnTo>
                  <a:pt x="35820" y="48890"/>
                </a:lnTo>
                <a:lnTo>
                  <a:pt x="35730" y="48750"/>
                </a:lnTo>
                <a:lnTo>
                  <a:pt x="35670" y="48630"/>
                </a:lnTo>
                <a:lnTo>
                  <a:pt x="35640" y="48530"/>
                </a:lnTo>
                <a:lnTo>
                  <a:pt x="35600" y="48270"/>
                </a:lnTo>
                <a:lnTo>
                  <a:pt x="35520" y="48200"/>
                </a:lnTo>
                <a:lnTo>
                  <a:pt x="35390" y="48140"/>
                </a:lnTo>
                <a:lnTo>
                  <a:pt x="34880" y="48140"/>
                </a:lnTo>
                <a:lnTo>
                  <a:pt x="34760" y="48120"/>
                </a:lnTo>
                <a:lnTo>
                  <a:pt x="34720" y="48060"/>
                </a:lnTo>
                <a:lnTo>
                  <a:pt x="34710" y="47980"/>
                </a:lnTo>
                <a:lnTo>
                  <a:pt x="34720" y="47920"/>
                </a:lnTo>
                <a:lnTo>
                  <a:pt x="34750" y="47820"/>
                </a:lnTo>
                <a:lnTo>
                  <a:pt x="34750" y="47740"/>
                </a:lnTo>
                <a:lnTo>
                  <a:pt x="34740" y="47650"/>
                </a:lnTo>
                <a:lnTo>
                  <a:pt x="34600" y="47610"/>
                </a:lnTo>
                <a:lnTo>
                  <a:pt x="33290" y="47690"/>
                </a:lnTo>
                <a:lnTo>
                  <a:pt x="33120" y="47660"/>
                </a:lnTo>
                <a:lnTo>
                  <a:pt x="32830" y="47520"/>
                </a:lnTo>
                <a:lnTo>
                  <a:pt x="32780" y="47470"/>
                </a:lnTo>
                <a:lnTo>
                  <a:pt x="32680" y="47370"/>
                </a:lnTo>
                <a:lnTo>
                  <a:pt x="32640" y="47330"/>
                </a:lnTo>
                <a:lnTo>
                  <a:pt x="32600" y="47300"/>
                </a:lnTo>
                <a:lnTo>
                  <a:pt x="32540" y="47280"/>
                </a:lnTo>
                <a:lnTo>
                  <a:pt x="32160" y="47220"/>
                </a:lnTo>
                <a:lnTo>
                  <a:pt x="32090" y="47200"/>
                </a:lnTo>
                <a:lnTo>
                  <a:pt x="32030" y="47140"/>
                </a:lnTo>
                <a:lnTo>
                  <a:pt x="31990" y="47080"/>
                </a:lnTo>
                <a:lnTo>
                  <a:pt x="31980" y="46990"/>
                </a:lnTo>
                <a:lnTo>
                  <a:pt x="31950" y="46790"/>
                </a:lnTo>
                <a:lnTo>
                  <a:pt x="31920" y="46690"/>
                </a:lnTo>
                <a:lnTo>
                  <a:pt x="31840" y="46580"/>
                </a:lnTo>
                <a:lnTo>
                  <a:pt x="31760" y="46580"/>
                </a:lnTo>
                <a:lnTo>
                  <a:pt x="31670" y="46620"/>
                </a:lnTo>
                <a:lnTo>
                  <a:pt x="31550" y="46700"/>
                </a:lnTo>
                <a:lnTo>
                  <a:pt x="31440" y="46730"/>
                </a:lnTo>
                <a:lnTo>
                  <a:pt x="29930" y="46740"/>
                </a:lnTo>
                <a:lnTo>
                  <a:pt x="29930" y="46700"/>
                </a:lnTo>
                <a:lnTo>
                  <a:pt x="29690" y="46580"/>
                </a:lnTo>
                <a:lnTo>
                  <a:pt x="28740" y="46660"/>
                </a:lnTo>
                <a:lnTo>
                  <a:pt x="28140" y="46430"/>
                </a:lnTo>
                <a:lnTo>
                  <a:pt x="27020" y="45740"/>
                </a:lnTo>
                <a:lnTo>
                  <a:pt x="26830" y="44700"/>
                </a:lnTo>
                <a:lnTo>
                  <a:pt x="26910" y="44210"/>
                </a:lnTo>
                <a:lnTo>
                  <a:pt x="27060" y="43830"/>
                </a:lnTo>
                <a:lnTo>
                  <a:pt x="27150" y="43470"/>
                </a:lnTo>
                <a:lnTo>
                  <a:pt x="27020" y="43040"/>
                </a:lnTo>
                <a:lnTo>
                  <a:pt x="27150" y="42950"/>
                </a:lnTo>
                <a:lnTo>
                  <a:pt x="27680" y="42860"/>
                </a:lnTo>
                <a:lnTo>
                  <a:pt x="28050" y="42710"/>
                </a:lnTo>
                <a:lnTo>
                  <a:pt x="28370" y="42670"/>
                </a:lnTo>
                <a:lnTo>
                  <a:pt x="28520" y="42620"/>
                </a:lnTo>
                <a:lnTo>
                  <a:pt x="28660" y="42480"/>
                </a:lnTo>
                <a:lnTo>
                  <a:pt x="28740" y="42460"/>
                </a:lnTo>
                <a:lnTo>
                  <a:pt x="29020" y="42650"/>
                </a:lnTo>
                <a:lnTo>
                  <a:pt x="29170" y="42710"/>
                </a:lnTo>
                <a:lnTo>
                  <a:pt x="31720" y="42250"/>
                </a:lnTo>
                <a:lnTo>
                  <a:pt x="31720" y="42080"/>
                </a:lnTo>
                <a:lnTo>
                  <a:pt x="31510" y="42040"/>
                </a:lnTo>
                <a:lnTo>
                  <a:pt x="30960" y="41760"/>
                </a:lnTo>
                <a:lnTo>
                  <a:pt x="31040" y="41710"/>
                </a:lnTo>
                <a:lnTo>
                  <a:pt x="31090" y="41660"/>
                </a:lnTo>
                <a:lnTo>
                  <a:pt x="31160" y="41620"/>
                </a:lnTo>
                <a:lnTo>
                  <a:pt x="31250" y="41600"/>
                </a:lnTo>
                <a:lnTo>
                  <a:pt x="31250" y="41440"/>
                </a:lnTo>
                <a:lnTo>
                  <a:pt x="31190" y="41250"/>
                </a:lnTo>
                <a:lnTo>
                  <a:pt x="31330" y="41040"/>
                </a:lnTo>
                <a:lnTo>
                  <a:pt x="31810" y="40650"/>
                </a:lnTo>
                <a:lnTo>
                  <a:pt x="31700" y="40640"/>
                </a:lnTo>
                <a:lnTo>
                  <a:pt x="31440" y="40490"/>
                </a:lnTo>
                <a:lnTo>
                  <a:pt x="31550" y="40390"/>
                </a:lnTo>
                <a:lnTo>
                  <a:pt x="31630" y="40250"/>
                </a:lnTo>
                <a:lnTo>
                  <a:pt x="31690" y="40070"/>
                </a:lnTo>
                <a:lnTo>
                  <a:pt x="31720" y="39850"/>
                </a:lnTo>
                <a:lnTo>
                  <a:pt x="31630" y="39870"/>
                </a:lnTo>
                <a:lnTo>
                  <a:pt x="31570" y="39890"/>
                </a:lnTo>
                <a:lnTo>
                  <a:pt x="31520" y="39930"/>
                </a:lnTo>
                <a:lnTo>
                  <a:pt x="31440" y="40010"/>
                </a:lnTo>
                <a:lnTo>
                  <a:pt x="31050" y="39860"/>
                </a:lnTo>
                <a:lnTo>
                  <a:pt x="29090" y="39850"/>
                </a:lnTo>
                <a:lnTo>
                  <a:pt x="27740" y="40620"/>
                </a:lnTo>
                <a:lnTo>
                  <a:pt x="26990" y="40800"/>
                </a:lnTo>
                <a:lnTo>
                  <a:pt x="26540" y="40320"/>
                </a:lnTo>
                <a:lnTo>
                  <a:pt x="26710" y="40180"/>
                </a:lnTo>
                <a:lnTo>
                  <a:pt x="26790" y="39530"/>
                </a:lnTo>
                <a:lnTo>
                  <a:pt x="27020" y="39360"/>
                </a:lnTo>
                <a:lnTo>
                  <a:pt x="26980" y="39140"/>
                </a:lnTo>
                <a:lnTo>
                  <a:pt x="26980" y="39040"/>
                </a:lnTo>
                <a:lnTo>
                  <a:pt x="27020" y="38880"/>
                </a:lnTo>
                <a:lnTo>
                  <a:pt x="27020" y="38740"/>
                </a:lnTo>
                <a:lnTo>
                  <a:pt x="26920" y="38740"/>
                </a:lnTo>
                <a:lnTo>
                  <a:pt x="26920" y="38580"/>
                </a:lnTo>
                <a:lnTo>
                  <a:pt x="27580" y="38400"/>
                </a:lnTo>
                <a:lnTo>
                  <a:pt x="27700" y="38470"/>
                </a:lnTo>
                <a:lnTo>
                  <a:pt x="28000" y="38690"/>
                </a:lnTo>
                <a:lnTo>
                  <a:pt x="28190" y="38740"/>
                </a:lnTo>
                <a:lnTo>
                  <a:pt x="28350" y="38860"/>
                </a:lnTo>
                <a:lnTo>
                  <a:pt x="28410" y="39410"/>
                </a:lnTo>
                <a:lnTo>
                  <a:pt x="28570" y="39530"/>
                </a:lnTo>
                <a:lnTo>
                  <a:pt x="28690" y="39460"/>
                </a:lnTo>
                <a:lnTo>
                  <a:pt x="28680" y="39270"/>
                </a:lnTo>
                <a:lnTo>
                  <a:pt x="28660" y="39010"/>
                </a:lnTo>
                <a:lnTo>
                  <a:pt x="28710" y="38740"/>
                </a:lnTo>
                <a:lnTo>
                  <a:pt x="28580" y="38600"/>
                </a:lnTo>
                <a:lnTo>
                  <a:pt x="28470" y="38420"/>
                </a:lnTo>
                <a:lnTo>
                  <a:pt x="28340" y="38290"/>
                </a:lnTo>
                <a:lnTo>
                  <a:pt x="28150" y="38260"/>
                </a:lnTo>
                <a:lnTo>
                  <a:pt x="28150" y="38400"/>
                </a:lnTo>
                <a:lnTo>
                  <a:pt x="28240" y="38580"/>
                </a:lnTo>
                <a:lnTo>
                  <a:pt x="28080" y="38520"/>
                </a:lnTo>
                <a:lnTo>
                  <a:pt x="27980" y="38350"/>
                </a:lnTo>
                <a:lnTo>
                  <a:pt x="27820" y="37770"/>
                </a:lnTo>
                <a:lnTo>
                  <a:pt x="27830" y="37660"/>
                </a:lnTo>
                <a:lnTo>
                  <a:pt x="27830" y="37560"/>
                </a:lnTo>
                <a:lnTo>
                  <a:pt x="27770" y="37450"/>
                </a:lnTo>
                <a:lnTo>
                  <a:pt x="27680" y="37430"/>
                </a:lnTo>
                <a:lnTo>
                  <a:pt x="27450" y="37460"/>
                </a:lnTo>
                <a:lnTo>
                  <a:pt x="27400" y="37380"/>
                </a:lnTo>
                <a:lnTo>
                  <a:pt x="27350" y="37230"/>
                </a:lnTo>
                <a:lnTo>
                  <a:pt x="27250" y="37100"/>
                </a:lnTo>
                <a:lnTo>
                  <a:pt x="27150" y="36910"/>
                </a:lnTo>
                <a:lnTo>
                  <a:pt x="27110" y="36560"/>
                </a:lnTo>
                <a:lnTo>
                  <a:pt x="27170" y="36210"/>
                </a:lnTo>
                <a:lnTo>
                  <a:pt x="27320" y="36100"/>
                </a:lnTo>
                <a:lnTo>
                  <a:pt x="27500" y="36050"/>
                </a:lnTo>
                <a:lnTo>
                  <a:pt x="27660" y="35830"/>
                </a:lnTo>
                <a:lnTo>
                  <a:pt x="27470" y="35750"/>
                </a:lnTo>
                <a:lnTo>
                  <a:pt x="27470" y="35610"/>
                </a:lnTo>
                <a:lnTo>
                  <a:pt x="27590" y="35470"/>
                </a:lnTo>
                <a:lnTo>
                  <a:pt x="27770" y="35370"/>
                </a:lnTo>
                <a:lnTo>
                  <a:pt x="27660" y="35210"/>
                </a:lnTo>
                <a:lnTo>
                  <a:pt x="28050" y="34880"/>
                </a:lnTo>
                <a:lnTo>
                  <a:pt x="27920" y="34760"/>
                </a:lnTo>
                <a:lnTo>
                  <a:pt x="27760" y="34750"/>
                </a:lnTo>
                <a:lnTo>
                  <a:pt x="27400" y="34880"/>
                </a:lnTo>
                <a:lnTo>
                  <a:pt x="27430" y="35070"/>
                </a:lnTo>
                <a:lnTo>
                  <a:pt x="27420" y="35160"/>
                </a:lnTo>
                <a:lnTo>
                  <a:pt x="27350" y="35190"/>
                </a:lnTo>
                <a:lnTo>
                  <a:pt x="27200" y="35210"/>
                </a:lnTo>
                <a:lnTo>
                  <a:pt x="27200" y="35370"/>
                </a:lnTo>
                <a:lnTo>
                  <a:pt x="27300" y="35370"/>
                </a:lnTo>
                <a:lnTo>
                  <a:pt x="26900" y="35870"/>
                </a:lnTo>
                <a:lnTo>
                  <a:pt x="26510" y="35950"/>
                </a:lnTo>
                <a:lnTo>
                  <a:pt x="26170" y="35660"/>
                </a:lnTo>
                <a:lnTo>
                  <a:pt x="25890" y="35050"/>
                </a:lnTo>
                <a:lnTo>
                  <a:pt x="26160" y="35060"/>
                </a:lnTo>
                <a:lnTo>
                  <a:pt x="26780" y="34880"/>
                </a:lnTo>
                <a:lnTo>
                  <a:pt x="27020" y="34730"/>
                </a:lnTo>
                <a:lnTo>
                  <a:pt x="26610" y="34420"/>
                </a:lnTo>
                <a:lnTo>
                  <a:pt x="26440" y="34190"/>
                </a:lnTo>
                <a:lnTo>
                  <a:pt x="26360" y="33920"/>
                </a:lnTo>
                <a:lnTo>
                  <a:pt x="26450" y="33970"/>
                </a:lnTo>
                <a:lnTo>
                  <a:pt x="26640" y="34040"/>
                </a:lnTo>
                <a:lnTo>
                  <a:pt x="26730" y="34090"/>
                </a:lnTo>
                <a:lnTo>
                  <a:pt x="26550" y="33810"/>
                </a:lnTo>
                <a:lnTo>
                  <a:pt x="26080" y="33270"/>
                </a:lnTo>
                <a:lnTo>
                  <a:pt x="26260" y="33400"/>
                </a:lnTo>
                <a:lnTo>
                  <a:pt x="26430" y="33410"/>
                </a:lnTo>
                <a:lnTo>
                  <a:pt x="26560" y="33310"/>
                </a:lnTo>
                <a:lnTo>
                  <a:pt x="26640" y="33110"/>
                </a:lnTo>
                <a:lnTo>
                  <a:pt x="25930" y="32510"/>
                </a:lnTo>
                <a:lnTo>
                  <a:pt x="25620" y="32390"/>
                </a:lnTo>
                <a:lnTo>
                  <a:pt x="25410" y="32630"/>
                </a:lnTo>
                <a:lnTo>
                  <a:pt x="25610" y="32880"/>
                </a:lnTo>
                <a:lnTo>
                  <a:pt x="25530" y="33080"/>
                </a:lnTo>
                <a:lnTo>
                  <a:pt x="25300" y="33170"/>
                </a:lnTo>
                <a:lnTo>
                  <a:pt x="25040" y="33110"/>
                </a:lnTo>
                <a:lnTo>
                  <a:pt x="25160" y="33360"/>
                </a:lnTo>
                <a:lnTo>
                  <a:pt x="25230" y="33430"/>
                </a:lnTo>
                <a:lnTo>
                  <a:pt x="25230" y="33590"/>
                </a:lnTo>
                <a:lnTo>
                  <a:pt x="25030" y="33570"/>
                </a:lnTo>
                <a:lnTo>
                  <a:pt x="24860" y="33600"/>
                </a:lnTo>
                <a:lnTo>
                  <a:pt x="24570" y="33770"/>
                </a:lnTo>
                <a:lnTo>
                  <a:pt x="24570" y="33920"/>
                </a:lnTo>
                <a:lnTo>
                  <a:pt x="24750" y="33980"/>
                </a:lnTo>
                <a:lnTo>
                  <a:pt x="24820" y="34120"/>
                </a:lnTo>
                <a:lnTo>
                  <a:pt x="24850" y="34570"/>
                </a:lnTo>
                <a:lnTo>
                  <a:pt x="24730" y="34580"/>
                </a:lnTo>
                <a:lnTo>
                  <a:pt x="24470" y="34730"/>
                </a:lnTo>
                <a:lnTo>
                  <a:pt x="24650" y="34860"/>
                </a:lnTo>
                <a:lnTo>
                  <a:pt x="24820" y="35080"/>
                </a:lnTo>
                <a:lnTo>
                  <a:pt x="24850" y="35280"/>
                </a:lnTo>
                <a:lnTo>
                  <a:pt x="24610" y="35370"/>
                </a:lnTo>
                <a:lnTo>
                  <a:pt x="24360" y="35350"/>
                </a:lnTo>
                <a:lnTo>
                  <a:pt x="24150" y="35260"/>
                </a:lnTo>
                <a:lnTo>
                  <a:pt x="24030" y="35020"/>
                </a:lnTo>
                <a:lnTo>
                  <a:pt x="24010" y="34570"/>
                </a:lnTo>
                <a:lnTo>
                  <a:pt x="24090" y="34290"/>
                </a:lnTo>
                <a:lnTo>
                  <a:pt x="24400" y="33630"/>
                </a:lnTo>
                <a:lnTo>
                  <a:pt x="24470" y="33360"/>
                </a:lnTo>
                <a:lnTo>
                  <a:pt x="24510" y="32930"/>
                </a:lnTo>
                <a:lnTo>
                  <a:pt x="24630" y="32740"/>
                </a:lnTo>
                <a:lnTo>
                  <a:pt x="24780" y="32590"/>
                </a:lnTo>
                <a:lnTo>
                  <a:pt x="24940" y="32300"/>
                </a:lnTo>
                <a:lnTo>
                  <a:pt x="24510" y="32290"/>
                </a:lnTo>
                <a:lnTo>
                  <a:pt x="24340" y="32200"/>
                </a:lnTo>
                <a:lnTo>
                  <a:pt x="24190" y="31990"/>
                </a:lnTo>
                <a:lnTo>
                  <a:pt x="24450" y="31990"/>
                </a:lnTo>
                <a:lnTo>
                  <a:pt x="24570" y="31770"/>
                </a:lnTo>
                <a:lnTo>
                  <a:pt x="24650" y="31460"/>
                </a:lnTo>
                <a:lnTo>
                  <a:pt x="24760" y="31190"/>
                </a:lnTo>
                <a:lnTo>
                  <a:pt x="24910" y="31050"/>
                </a:lnTo>
                <a:lnTo>
                  <a:pt x="25510" y="30690"/>
                </a:lnTo>
                <a:lnTo>
                  <a:pt x="25570" y="30590"/>
                </a:lnTo>
                <a:lnTo>
                  <a:pt x="25600" y="30470"/>
                </a:lnTo>
                <a:lnTo>
                  <a:pt x="25660" y="30380"/>
                </a:lnTo>
                <a:lnTo>
                  <a:pt x="25800" y="30370"/>
                </a:lnTo>
                <a:lnTo>
                  <a:pt x="25880" y="30450"/>
                </a:lnTo>
                <a:lnTo>
                  <a:pt x="25910" y="30590"/>
                </a:lnTo>
                <a:lnTo>
                  <a:pt x="25930" y="30740"/>
                </a:lnTo>
                <a:lnTo>
                  <a:pt x="25980" y="30850"/>
                </a:lnTo>
                <a:lnTo>
                  <a:pt x="26150" y="31000"/>
                </a:lnTo>
                <a:lnTo>
                  <a:pt x="26390" y="31120"/>
                </a:lnTo>
                <a:lnTo>
                  <a:pt x="26630" y="31150"/>
                </a:lnTo>
                <a:lnTo>
                  <a:pt x="26830" y="31020"/>
                </a:lnTo>
                <a:lnTo>
                  <a:pt x="26930" y="31200"/>
                </a:lnTo>
                <a:lnTo>
                  <a:pt x="27040" y="31300"/>
                </a:lnTo>
                <a:lnTo>
                  <a:pt x="27160" y="31300"/>
                </a:lnTo>
                <a:lnTo>
                  <a:pt x="27300" y="31190"/>
                </a:lnTo>
                <a:lnTo>
                  <a:pt x="27320" y="31260"/>
                </a:lnTo>
                <a:lnTo>
                  <a:pt x="27320" y="31300"/>
                </a:lnTo>
                <a:lnTo>
                  <a:pt x="27330" y="31320"/>
                </a:lnTo>
                <a:lnTo>
                  <a:pt x="27400" y="31330"/>
                </a:lnTo>
                <a:lnTo>
                  <a:pt x="27090" y="31920"/>
                </a:lnTo>
                <a:lnTo>
                  <a:pt x="26770" y="32190"/>
                </a:lnTo>
                <a:lnTo>
                  <a:pt x="26430" y="32150"/>
                </a:lnTo>
                <a:lnTo>
                  <a:pt x="26080" y="31820"/>
                </a:lnTo>
                <a:lnTo>
                  <a:pt x="25990" y="32280"/>
                </a:lnTo>
                <a:lnTo>
                  <a:pt x="26200" y="32420"/>
                </a:lnTo>
                <a:lnTo>
                  <a:pt x="26530" y="32440"/>
                </a:lnTo>
                <a:lnTo>
                  <a:pt x="26780" y="32550"/>
                </a:lnTo>
                <a:lnTo>
                  <a:pt x="27000" y="32710"/>
                </a:lnTo>
                <a:lnTo>
                  <a:pt x="27190" y="32540"/>
                </a:lnTo>
                <a:lnTo>
                  <a:pt x="27370" y="32280"/>
                </a:lnTo>
                <a:lnTo>
                  <a:pt x="27580" y="32150"/>
                </a:lnTo>
                <a:lnTo>
                  <a:pt x="27390" y="31870"/>
                </a:lnTo>
                <a:lnTo>
                  <a:pt x="27480" y="31490"/>
                </a:lnTo>
                <a:lnTo>
                  <a:pt x="27700" y="31160"/>
                </a:lnTo>
                <a:lnTo>
                  <a:pt x="27910" y="31020"/>
                </a:lnTo>
                <a:lnTo>
                  <a:pt x="28210" y="31100"/>
                </a:lnTo>
                <a:lnTo>
                  <a:pt x="28690" y="31460"/>
                </a:lnTo>
                <a:lnTo>
                  <a:pt x="28990" y="31510"/>
                </a:lnTo>
                <a:lnTo>
                  <a:pt x="28910" y="31310"/>
                </a:lnTo>
                <a:lnTo>
                  <a:pt x="28810" y="31180"/>
                </a:lnTo>
                <a:lnTo>
                  <a:pt x="28520" y="31020"/>
                </a:lnTo>
                <a:lnTo>
                  <a:pt x="28520" y="30850"/>
                </a:lnTo>
                <a:lnTo>
                  <a:pt x="28660" y="30800"/>
                </a:lnTo>
                <a:lnTo>
                  <a:pt x="28790" y="30790"/>
                </a:lnTo>
                <a:lnTo>
                  <a:pt x="29090" y="30850"/>
                </a:lnTo>
                <a:lnTo>
                  <a:pt x="28830" y="30700"/>
                </a:lnTo>
                <a:lnTo>
                  <a:pt x="28110" y="30540"/>
                </a:lnTo>
                <a:lnTo>
                  <a:pt x="27960" y="30300"/>
                </a:lnTo>
                <a:lnTo>
                  <a:pt x="27880" y="29960"/>
                </a:lnTo>
                <a:lnTo>
                  <a:pt x="27910" y="29790"/>
                </a:lnTo>
                <a:lnTo>
                  <a:pt x="28710" y="29570"/>
                </a:lnTo>
                <a:lnTo>
                  <a:pt x="29000" y="29640"/>
                </a:lnTo>
                <a:lnTo>
                  <a:pt x="29530" y="29970"/>
                </a:lnTo>
                <a:lnTo>
                  <a:pt x="29790" y="30050"/>
                </a:lnTo>
                <a:lnTo>
                  <a:pt x="32150" y="30220"/>
                </a:lnTo>
                <a:lnTo>
                  <a:pt x="32300" y="30200"/>
                </a:lnTo>
                <a:lnTo>
                  <a:pt x="32560" y="30080"/>
                </a:lnTo>
                <a:lnTo>
                  <a:pt x="32710" y="30050"/>
                </a:lnTo>
                <a:lnTo>
                  <a:pt x="32830" y="30090"/>
                </a:lnTo>
                <a:lnTo>
                  <a:pt x="33020" y="30300"/>
                </a:lnTo>
                <a:lnTo>
                  <a:pt x="33130" y="30370"/>
                </a:lnTo>
                <a:lnTo>
                  <a:pt x="34220" y="30530"/>
                </a:lnTo>
                <a:lnTo>
                  <a:pt x="34350" y="30490"/>
                </a:lnTo>
                <a:lnTo>
                  <a:pt x="34520" y="30400"/>
                </a:lnTo>
                <a:lnTo>
                  <a:pt x="34680" y="30270"/>
                </a:lnTo>
                <a:lnTo>
                  <a:pt x="34780" y="30140"/>
                </a:lnTo>
                <a:lnTo>
                  <a:pt x="34910" y="30030"/>
                </a:lnTo>
                <a:lnTo>
                  <a:pt x="35080" y="30060"/>
                </a:lnTo>
                <a:lnTo>
                  <a:pt x="35690" y="30360"/>
                </a:lnTo>
                <a:lnTo>
                  <a:pt x="35820" y="30370"/>
                </a:lnTo>
                <a:lnTo>
                  <a:pt x="35920" y="30470"/>
                </a:lnTo>
                <a:lnTo>
                  <a:pt x="36030" y="30910"/>
                </a:lnTo>
                <a:lnTo>
                  <a:pt x="36100" y="31020"/>
                </a:lnTo>
                <a:lnTo>
                  <a:pt x="36350" y="30970"/>
                </a:lnTo>
                <a:lnTo>
                  <a:pt x="36490" y="30920"/>
                </a:lnTo>
                <a:lnTo>
                  <a:pt x="36510" y="30850"/>
                </a:lnTo>
                <a:lnTo>
                  <a:pt x="36600" y="31040"/>
                </a:lnTo>
                <a:lnTo>
                  <a:pt x="36630" y="31230"/>
                </a:lnTo>
                <a:lnTo>
                  <a:pt x="36590" y="31400"/>
                </a:lnTo>
                <a:lnTo>
                  <a:pt x="36510" y="31510"/>
                </a:lnTo>
                <a:lnTo>
                  <a:pt x="36510" y="31670"/>
                </a:lnTo>
                <a:lnTo>
                  <a:pt x="36810" y="31820"/>
                </a:lnTo>
                <a:lnTo>
                  <a:pt x="36810" y="31990"/>
                </a:lnTo>
                <a:lnTo>
                  <a:pt x="36550" y="32180"/>
                </a:lnTo>
                <a:lnTo>
                  <a:pt x="36610" y="32400"/>
                </a:lnTo>
                <a:lnTo>
                  <a:pt x="37280" y="33000"/>
                </a:lnTo>
                <a:lnTo>
                  <a:pt x="37450" y="33270"/>
                </a:lnTo>
                <a:lnTo>
                  <a:pt x="37560" y="33630"/>
                </a:lnTo>
                <a:lnTo>
                  <a:pt x="37560" y="34090"/>
                </a:lnTo>
                <a:lnTo>
                  <a:pt x="37650" y="34090"/>
                </a:lnTo>
                <a:lnTo>
                  <a:pt x="37660" y="33670"/>
                </a:lnTo>
                <a:lnTo>
                  <a:pt x="37660" y="33640"/>
                </a:lnTo>
                <a:lnTo>
                  <a:pt x="37670" y="33640"/>
                </a:lnTo>
                <a:lnTo>
                  <a:pt x="37700" y="33760"/>
                </a:lnTo>
                <a:lnTo>
                  <a:pt x="38040" y="34090"/>
                </a:lnTo>
                <a:lnTo>
                  <a:pt x="38120" y="34150"/>
                </a:lnTo>
                <a:lnTo>
                  <a:pt x="38210" y="34180"/>
                </a:lnTo>
                <a:lnTo>
                  <a:pt x="38500" y="34190"/>
                </a:lnTo>
                <a:lnTo>
                  <a:pt x="38610" y="34180"/>
                </a:lnTo>
                <a:lnTo>
                  <a:pt x="38690" y="34140"/>
                </a:lnTo>
                <a:lnTo>
                  <a:pt x="38740" y="34090"/>
                </a:lnTo>
                <a:lnTo>
                  <a:pt x="38770" y="34020"/>
                </a:lnTo>
                <a:lnTo>
                  <a:pt x="38810" y="33950"/>
                </a:lnTo>
                <a:lnTo>
                  <a:pt x="38870" y="33900"/>
                </a:lnTo>
                <a:lnTo>
                  <a:pt x="39030" y="33840"/>
                </a:lnTo>
                <a:lnTo>
                  <a:pt x="39110" y="33830"/>
                </a:lnTo>
                <a:lnTo>
                  <a:pt x="40020" y="34030"/>
                </a:lnTo>
                <a:lnTo>
                  <a:pt x="40140" y="34100"/>
                </a:lnTo>
                <a:lnTo>
                  <a:pt x="40220" y="34190"/>
                </a:lnTo>
                <a:lnTo>
                  <a:pt x="40320" y="34430"/>
                </a:lnTo>
                <a:lnTo>
                  <a:pt x="40370" y="34530"/>
                </a:lnTo>
                <a:lnTo>
                  <a:pt x="40550" y="34770"/>
                </a:lnTo>
                <a:lnTo>
                  <a:pt x="40580" y="34880"/>
                </a:lnTo>
                <a:lnTo>
                  <a:pt x="40560" y="34960"/>
                </a:lnTo>
                <a:lnTo>
                  <a:pt x="40500" y="35010"/>
                </a:lnTo>
                <a:lnTo>
                  <a:pt x="40270" y="35090"/>
                </a:lnTo>
                <a:lnTo>
                  <a:pt x="40210" y="35140"/>
                </a:lnTo>
                <a:lnTo>
                  <a:pt x="40170" y="35200"/>
                </a:lnTo>
                <a:lnTo>
                  <a:pt x="40120" y="35370"/>
                </a:lnTo>
                <a:lnTo>
                  <a:pt x="40070" y="35430"/>
                </a:lnTo>
                <a:lnTo>
                  <a:pt x="40010" y="35480"/>
                </a:lnTo>
                <a:lnTo>
                  <a:pt x="39960" y="35540"/>
                </a:lnTo>
                <a:lnTo>
                  <a:pt x="39930" y="35600"/>
                </a:lnTo>
                <a:lnTo>
                  <a:pt x="39910" y="35690"/>
                </a:lnTo>
                <a:lnTo>
                  <a:pt x="39910" y="35780"/>
                </a:lnTo>
                <a:lnTo>
                  <a:pt x="39890" y="35860"/>
                </a:lnTo>
                <a:lnTo>
                  <a:pt x="39850" y="35930"/>
                </a:lnTo>
                <a:lnTo>
                  <a:pt x="39790" y="35970"/>
                </a:lnTo>
                <a:lnTo>
                  <a:pt x="39590" y="36090"/>
                </a:lnTo>
                <a:lnTo>
                  <a:pt x="39550" y="36140"/>
                </a:lnTo>
                <a:lnTo>
                  <a:pt x="39510" y="36190"/>
                </a:lnTo>
                <a:lnTo>
                  <a:pt x="39460" y="36300"/>
                </a:lnTo>
                <a:lnTo>
                  <a:pt x="39380" y="36540"/>
                </a:lnTo>
                <a:lnTo>
                  <a:pt x="39360" y="36630"/>
                </a:lnTo>
                <a:lnTo>
                  <a:pt x="39360" y="36730"/>
                </a:lnTo>
                <a:lnTo>
                  <a:pt x="39360" y="36810"/>
                </a:lnTo>
                <a:lnTo>
                  <a:pt x="39440" y="36890"/>
                </a:lnTo>
                <a:lnTo>
                  <a:pt x="39570" y="36930"/>
                </a:lnTo>
                <a:lnTo>
                  <a:pt x="40040" y="37000"/>
                </a:lnTo>
                <a:lnTo>
                  <a:pt x="40290" y="37150"/>
                </a:lnTo>
                <a:lnTo>
                  <a:pt x="40390" y="37190"/>
                </a:lnTo>
                <a:lnTo>
                  <a:pt x="40540" y="37160"/>
                </a:lnTo>
                <a:lnTo>
                  <a:pt x="40640" y="37130"/>
                </a:lnTo>
                <a:lnTo>
                  <a:pt x="40860" y="37010"/>
                </a:lnTo>
                <a:lnTo>
                  <a:pt x="40940" y="36990"/>
                </a:lnTo>
                <a:lnTo>
                  <a:pt x="41020" y="37000"/>
                </a:lnTo>
                <a:lnTo>
                  <a:pt x="41080" y="37050"/>
                </a:lnTo>
                <a:lnTo>
                  <a:pt x="41110" y="37160"/>
                </a:lnTo>
                <a:lnTo>
                  <a:pt x="41110" y="37260"/>
                </a:lnTo>
                <a:lnTo>
                  <a:pt x="41170" y="37510"/>
                </a:lnTo>
                <a:lnTo>
                  <a:pt x="41180" y="37540"/>
                </a:lnTo>
                <a:lnTo>
                  <a:pt x="41210" y="37600"/>
                </a:lnTo>
                <a:lnTo>
                  <a:pt x="41410" y="37790"/>
                </a:lnTo>
                <a:lnTo>
                  <a:pt x="41500" y="38040"/>
                </a:lnTo>
                <a:lnTo>
                  <a:pt x="41550" y="38090"/>
                </a:lnTo>
                <a:lnTo>
                  <a:pt x="41620" y="38140"/>
                </a:lnTo>
                <a:lnTo>
                  <a:pt x="42000" y="38200"/>
                </a:lnTo>
                <a:lnTo>
                  <a:pt x="42600" y="38130"/>
                </a:lnTo>
                <a:lnTo>
                  <a:pt x="42730" y="38090"/>
                </a:lnTo>
                <a:lnTo>
                  <a:pt x="42830" y="37980"/>
                </a:lnTo>
                <a:lnTo>
                  <a:pt x="42950" y="37770"/>
                </a:lnTo>
                <a:lnTo>
                  <a:pt x="43020" y="37720"/>
                </a:lnTo>
                <a:lnTo>
                  <a:pt x="43120" y="37680"/>
                </a:lnTo>
                <a:lnTo>
                  <a:pt x="43280" y="37650"/>
                </a:lnTo>
                <a:lnTo>
                  <a:pt x="43350" y="37580"/>
                </a:lnTo>
                <a:lnTo>
                  <a:pt x="43420" y="37490"/>
                </a:lnTo>
                <a:lnTo>
                  <a:pt x="43470" y="37450"/>
                </a:lnTo>
                <a:lnTo>
                  <a:pt x="43760" y="37340"/>
                </a:lnTo>
                <a:lnTo>
                  <a:pt x="43830" y="37300"/>
                </a:lnTo>
                <a:lnTo>
                  <a:pt x="43890" y="37250"/>
                </a:lnTo>
                <a:lnTo>
                  <a:pt x="43940" y="37190"/>
                </a:lnTo>
                <a:lnTo>
                  <a:pt x="43960" y="37110"/>
                </a:lnTo>
                <a:lnTo>
                  <a:pt x="43980" y="36930"/>
                </a:lnTo>
                <a:lnTo>
                  <a:pt x="44010" y="36850"/>
                </a:lnTo>
                <a:lnTo>
                  <a:pt x="44050" y="36790"/>
                </a:lnTo>
                <a:lnTo>
                  <a:pt x="44120" y="36750"/>
                </a:lnTo>
                <a:lnTo>
                  <a:pt x="44190" y="36730"/>
                </a:lnTo>
                <a:lnTo>
                  <a:pt x="44290" y="36730"/>
                </a:lnTo>
                <a:lnTo>
                  <a:pt x="44380" y="36750"/>
                </a:lnTo>
                <a:lnTo>
                  <a:pt x="45140" y="37160"/>
                </a:lnTo>
                <a:lnTo>
                  <a:pt x="45180" y="37260"/>
                </a:lnTo>
                <a:lnTo>
                  <a:pt x="45210" y="37410"/>
                </a:lnTo>
                <a:lnTo>
                  <a:pt x="45170" y="38120"/>
                </a:lnTo>
                <a:lnTo>
                  <a:pt x="45230" y="38480"/>
                </a:lnTo>
                <a:lnTo>
                  <a:pt x="44980" y="38620"/>
                </a:lnTo>
                <a:lnTo>
                  <a:pt x="44810" y="38600"/>
                </a:lnTo>
                <a:lnTo>
                  <a:pt x="44150" y="38270"/>
                </a:lnTo>
                <a:lnTo>
                  <a:pt x="44010" y="38260"/>
                </a:lnTo>
                <a:lnTo>
                  <a:pt x="43900" y="38300"/>
                </a:lnTo>
                <a:lnTo>
                  <a:pt x="43850" y="38400"/>
                </a:lnTo>
                <a:lnTo>
                  <a:pt x="43830" y="38490"/>
                </a:lnTo>
                <a:lnTo>
                  <a:pt x="43850" y="38580"/>
                </a:lnTo>
                <a:lnTo>
                  <a:pt x="43930" y="38710"/>
                </a:lnTo>
                <a:lnTo>
                  <a:pt x="43950" y="38790"/>
                </a:lnTo>
                <a:lnTo>
                  <a:pt x="43890" y="39110"/>
                </a:lnTo>
                <a:lnTo>
                  <a:pt x="43880" y="39200"/>
                </a:lnTo>
                <a:lnTo>
                  <a:pt x="43890" y="39290"/>
                </a:lnTo>
                <a:lnTo>
                  <a:pt x="43910" y="39380"/>
                </a:lnTo>
                <a:lnTo>
                  <a:pt x="43940" y="39450"/>
                </a:lnTo>
                <a:lnTo>
                  <a:pt x="43980" y="39510"/>
                </a:lnTo>
                <a:lnTo>
                  <a:pt x="44030" y="39570"/>
                </a:lnTo>
                <a:lnTo>
                  <a:pt x="44500" y="39870"/>
                </a:lnTo>
                <a:lnTo>
                  <a:pt x="44540" y="39920"/>
                </a:lnTo>
                <a:lnTo>
                  <a:pt x="44560" y="40040"/>
                </a:lnTo>
                <a:lnTo>
                  <a:pt x="44560" y="40190"/>
                </a:lnTo>
                <a:lnTo>
                  <a:pt x="44510" y="40440"/>
                </a:lnTo>
                <a:lnTo>
                  <a:pt x="44450" y="40550"/>
                </a:lnTo>
                <a:lnTo>
                  <a:pt x="44370" y="40600"/>
                </a:lnTo>
                <a:lnTo>
                  <a:pt x="44290" y="40570"/>
                </a:lnTo>
                <a:lnTo>
                  <a:pt x="44080" y="40460"/>
                </a:lnTo>
                <a:lnTo>
                  <a:pt x="43990" y="40440"/>
                </a:lnTo>
                <a:lnTo>
                  <a:pt x="43890" y="40440"/>
                </a:lnTo>
                <a:lnTo>
                  <a:pt x="43770" y="40470"/>
                </a:lnTo>
                <a:lnTo>
                  <a:pt x="43710" y="40530"/>
                </a:lnTo>
                <a:lnTo>
                  <a:pt x="43680" y="40620"/>
                </a:lnTo>
                <a:lnTo>
                  <a:pt x="43680" y="40820"/>
                </a:lnTo>
                <a:lnTo>
                  <a:pt x="43650" y="40950"/>
                </a:lnTo>
                <a:lnTo>
                  <a:pt x="43590" y="41040"/>
                </a:lnTo>
                <a:lnTo>
                  <a:pt x="43470" y="41200"/>
                </a:lnTo>
                <a:lnTo>
                  <a:pt x="43380" y="41360"/>
                </a:lnTo>
                <a:lnTo>
                  <a:pt x="43270" y="41670"/>
                </a:lnTo>
                <a:lnTo>
                  <a:pt x="43240" y="41830"/>
                </a:lnTo>
                <a:lnTo>
                  <a:pt x="43260" y="41930"/>
                </a:lnTo>
                <a:lnTo>
                  <a:pt x="43700" y="42240"/>
                </a:lnTo>
                <a:lnTo>
                  <a:pt x="43750" y="42290"/>
                </a:lnTo>
                <a:lnTo>
                  <a:pt x="43800" y="42360"/>
                </a:lnTo>
                <a:lnTo>
                  <a:pt x="43830" y="42430"/>
                </a:lnTo>
                <a:lnTo>
                  <a:pt x="43840" y="42620"/>
                </a:lnTo>
                <a:lnTo>
                  <a:pt x="43830" y="42890"/>
                </a:lnTo>
                <a:lnTo>
                  <a:pt x="43710" y="43530"/>
                </a:lnTo>
                <a:lnTo>
                  <a:pt x="43630" y="43800"/>
                </a:lnTo>
                <a:lnTo>
                  <a:pt x="43550" y="43980"/>
                </a:lnTo>
                <a:lnTo>
                  <a:pt x="43320" y="44260"/>
                </a:lnTo>
                <a:lnTo>
                  <a:pt x="43270" y="44310"/>
                </a:lnTo>
                <a:lnTo>
                  <a:pt x="42890" y="44560"/>
                </a:lnTo>
                <a:lnTo>
                  <a:pt x="42750" y="44620"/>
                </a:lnTo>
                <a:lnTo>
                  <a:pt x="42660" y="44640"/>
                </a:lnTo>
                <a:lnTo>
                  <a:pt x="42580" y="44640"/>
                </a:lnTo>
                <a:lnTo>
                  <a:pt x="42380" y="44730"/>
                </a:lnTo>
                <a:lnTo>
                  <a:pt x="42020" y="45230"/>
                </a:lnTo>
                <a:close/>
                <a:moveTo>
                  <a:pt x="26270" y="38580"/>
                </a:moveTo>
                <a:lnTo>
                  <a:pt x="26430" y="38490"/>
                </a:lnTo>
                <a:lnTo>
                  <a:pt x="26580" y="38440"/>
                </a:lnTo>
                <a:lnTo>
                  <a:pt x="26720" y="38460"/>
                </a:lnTo>
                <a:lnTo>
                  <a:pt x="26830" y="38580"/>
                </a:lnTo>
                <a:lnTo>
                  <a:pt x="26830" y="38740"/>
                </a:lnTo>
                <a:lnTo>
                  <a:pt x="26720" y="38920"/>
                </a:lnTo>
                <a:lnTo>
                  <a:pt x="26630" y="39290"/>
                </a:lnTo>
                <a:lnTo>
                  <a:pt x="26590" y="39700"/>
                </a:lnTo>
                <a:lnTo>
                  <a:pt x="26640" y="40010"/>
                </a:lnTo>
                <a:lnTo>
                  <a:pt x="26340" y="40290"/>
                </a:lnTo>
                <a:lnTo>
                  <a:pt x="26080" y="40140"/>
                </a:lnTo>
                <a:lnTo>
                  <a:pt x="25820" y="39810"/>
                </a:lnTo>
                <a:lnTo>
                  <a:pt x="25510" y="39530"/>
                </a:lnTo>
                <a:lnTo>
                  <a:pt x="25340" y="39520"/>
                </a:lnTo>
                <a:lnTo>
                  <a:pt x="25150" y="39550"/>
                </a:lnTo>
                <a:lnTo>
                  <a:pt x="25000" y="39520"/>
                </a:lnTo>
                <a:lnTo>
                  <a:pt x="24940" y="39290"/>
                </a:lnTo>
                <a:lnTo>
                  <a:pt x="24970" y="38940"/>
                </a:lnTo>
                <a:lnTo>
                  <a:pt x="25020" y="38680"/>
                </a:lnTo>
                <a:lnTo>
                  <a:pt x="25000" y="38460"/>
                </a:lnTo>
                <a:lnTo>
                  <a:pt x="24850" y="38260"/>
                </a:lnTo>
                <a:lnTo>
                  <a:pt x="24570" y="38170"/>
                </a:lnTo>
                <a:lnTo>
                  <a:pt x="23530" y="38400"/>
                </a:lnTo>
                <a:lnTo>
                  <a:pt x="23150" y="38350"/>
                </a:lnTo>
                <a:lnTo>
                  <a:pt x="22480" y="38090"/>
                </a:lnTo>
                <a:lnTo>
                  <a:pt x="22110" y="38080"/>
                </a:lnTo>
                <a:lnTo>
                  <a:pt x="22110" y="37930"/>
                </a:lnTo>
                <a:lnTo>
                  <a:pt x="22470" y="37910"/>
                </a:lnTo>
                <a:lnTo>
                  <a:pt x="22760" y="37830"/>
                </a:lnTo>
                <a:lnTo>
                  <a:pt x="23000" y="37590"/>
                </a:lnTo>
                <a:lnTo>
                  <a:pt x="23160" y="37130"/>
                </a:lnTo>
                <a:lnTo>
                  <a:pt x="23270" y="37260"/>
                </a:lnTo>
                <a:lnTo>
                  <a:pt x="23380" y="37310"/>
                </a:lnTo>
                <a:lnTo>
                  <a:pt x="23500" y="37260"/>
                </a:lnTo>
                <a:lnTo>
                  <a:pt x="23620" y="37130"/>
                </a:lnTo>
                <a:lnTo>
                  <a:pt x="23920" y="37490"/>
                </a:lnTo>
                <a:lnTo>
                  <a:pt x="24270" y="37390"/>
                </a:lnTo>
                <a:lnTo>
                  <a:pt x="24620" y="37120"/>
                </a:lnTo>
                <a:lnTo>
                  <a:pt x="24900" y="36970"/>
                </a:lnTo>
                <a:lnTo>
                  <a:pt x="26100" y="37010"/>
                </a:lnTo>
                <a:lnTo>
                  <a:pt x="26360" y="37130"/>
                </a:lnTo>
                <a:lnTo>
                  <a:pt x="26640" y="37750"/>
                </a:lnTo>
                <a:lnTo>
                  <a:pt x="26360" y="37750"/>
                </a:lnTo>
                <a:lnTo>
                  <a:pt x="26390" y="37940"/>
                </a:lnTo>
                <a:lnTo>
                  <a:pt x="26390" y="38120"/>
                </a:lnTo>
                <a:lnTo>
                  <a:pt x="26350" y="38280"/>
                </a:lnTo>
                <a:lnTo>
                  <a:pt x="26270" y="38400"/>
                </a:lnTo>
                <a:lnTo>
                  <a:pt x="26270" y="3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li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00" y="26490"/>
                </a:moveTo>
                <a:lnTo>
                  <a:pt x="48010" y="26520"/>
                </a:lnTo>
                <a:lnTo>
                  <a:pt x="48090" y="26870"/>
                </a:lnTo>
                <a:lnTo>
                  <a:pt x="48000" y="27000"/>
                </a:lnTo>
                <a:lnTo>
                  <a:pt x="47900" y="27080"/>
                </a:lnTo>
                <a:lnTo>
                  <a:pt x="47780" y="27210"/>
                </a:lnTo>
                <a:lnTo>
                  <a:pt x="47590" y="27500"/>
                </a:lnTo>
                <a:lnTo>
                  <a:pt x="47550" y="27640"/>
                </a:lnTo>
                <a:lnTo>
                  <a:pt x="47580" y="27720"/>
                </a:lnTo>
                <a:lnTo>
                  <a:pt x="47660" y="27720"/>
                </a:lnTo>
                <a:lnTo>
                  <a:pt x="47720" y="27690"/>
                </a:lnTo>
                <a:lnTo>
                  <a:pt x="47830" y="27580"/>
                </a:lnTo>
                <a:lnTo>
                  <a:pt x="47900" y="27560"/>
                </a:lnTo>
                <a:lnTo>
                  <a:pt x="47980" y="27560"/>
                </a:lnTo>
                <a:lnTo>
                  <a:pt x="48350" y="27660"/>
                </a:lnTo>
                <a:lnTo>
                  <a:pt x="48440" y="27760"/>
                </a:lnTo>
                <a:lnTo>
                  <a:pt x="48460" y="27850"/>
                </a:lnTo>
                <a:lnTo>
                  <a:pt x="48450" y="27940"/>
                </a:lnTo>
                <a:lnTo>
                  <a:pt x="48420" y="28020"/>
                </a:lnTo>
                <a:lnTo>
                  <a:pt x="48400" y="28150"/>
                </a:lnTo>
                <a:lnTo>
                  <a:pt x="48340" y="28590"/>
                </a:lnTo>
                <a:lnTo>
                  <a:pt x="48310" y="28740"/>
                </a:lnTo>
                <a:lnTo>
                  <a:pt x="48260" y="28840"/>
                </a:lnTo>
                <a:lnTo>
                  <a:pt x="48200" y="28890"/>
                </a:lnTo>
                <a:lnTo>
                  <a:pt x="48140" y="28930"/>
                </a:lnTo>
                <a:lnTo>
                  <a:pt x="48060" y="28990"/>
                </a:lnTo>
                <a:lnTo>
                  <a:pt x="47990" y="29090"/>
                </a:lnTo>
                <a:lnTo>
                  <a:pt x="47920" y="29260"/>
                </a:lnTo>
                <a:lnTo>
                  <a:pt x="47910" y="29380"/>
                </a:lnTo>
                <a:lnTo>
                  <a:pt x="47920" y="29490"/>
                </a:lnTo>
                <a:lnTo>
                  <a:pt x="48020" y="29970"/>
                </a:lnTo>
                <a:lnTo>
                  <a:pt x="48050" y="30060"/>
                </a:lnTo>
                <a:lnTo>
                  <a:pt x="48100" y="30130"/>
                </a:lnTo>
                <a:lnTo>
                  <a:pt x="48180" y="30170"/>
                </a:lnTo>
                <a:lnTo>
                  <a:pt x="48280" y="30240"/>
                </a:lnTo>
                <a:lnTo>
                  <a:pt x="48390" y="30370"/>
                </a:lnTo>
                <a:lnTo>
                  <a:pt x="48510" y="30750"/>
                </a:lnTo>
                <a:lnTo>
                  <a:pt x="48550" y="30990"/>
                </a:lnTo>
                <a:lnTo>
                  <a:pt x="48570" y="31350"/>
                </a:lnTo>
                <a:lnTo>
                  <a:pt x="48600" y="31550"/>
                </a:lnTo>
                <a:lnTo>
                  <a:pt x="48670" y="31820"/>
                </a:lnTo>
                <a:lnTo>
                  <a:pt x="48690" y="31970"/>
                </a:lnTo>
                <a:lnTo>
                  <a:pt x="48690" y="32100"/>
                </a:lnTo>
                <a:lnTo>
                  <a:pt x="48650" y="32510"/>
                </a:lnTo>
                <a:lnTo>
                  <a:pt x="48590" y="32790"/>
                </a:lnTo>
                <a:lnTo>
                  <a:pt x="48610" y="32890"/>
                </a:lnTo>
                <a:lnTo>
                  <a:pt x="48650" y="32960"/>
                </a:lnTo>
                <a:lnTo>
                  <a:pt x="48810" y="33060"/>
                </a:lnTo>
                <a:lnTo>
                  <a:pt x="48890" y="33190"/>
                </a:lnTo>
                <a:lnTo>
                  <a:pt x="48920" y="33310"/>
                </a:lnTo>
                <a:lnTo>
                  <a:pt x="48920" y="33470"/>
                </a:lnTo>
                <a:lnTo>
                  <a:pt x="48960" y="33550"/>
                </a:lnTo>
                <a:lnTo>
                  <a:pt x="49000" y="33620"/>
                </a:lnTo>
                <a:lnTo>
                  <a:pt x="49420" y="33960"/>
                </a:lnTo>
                <a:lnTo>
                  <a:pt x="49490" y="33990"/>
                </a:lnTo>
                <a:lnTo>
                  <a:pt x="49580" y="33990"/>
                </a:lnTo>
                <a:lnTo>
                  <a:pt x="49890" y="33890"/>
                </a:lnTo>
                <a:lnTo>
                  <a:pt x="49970" y="33880"/>
                </a:lnTo>
                <a:lnTo>
                  <a:pt x="50070" y="33890"/>
                </a:lnTo>
                <a:lnTo>
                  <a:pt x="50150" y="33910"/>
                </a:lnTo>
                <a:lnTo>
                  <a:pt x="50230" y="33950"/>
                </a:lnTo>
                <a:lnTo>
                  <a:pt x="50290" y="33990"/>
                </a:lnTo>
                <a:lnTo>
                  <a:pt x="50350" y="34050"/>
                </a:lnTo>
                <a:lnTo>
                  <a:pt x="50760" y="34700"/>
                </a:lnTo>
                <a:lnTo>
                  <a:pt x="50870" y="34820"/>
                </a:lnTo>
                <a:lnTo>
                  <a:pt x="51080" y="34970"/>
                </a:lnTo>
                <a:lnTo>
                  <a:pt x="51080" y="35210"/>
                </a:lnTo>
                <a:lnTo>
                  <a:pt x="51020" y="35330"/>
                </a:lnTo>
                <a:lnTo>
                  <a:pt x="50960" y="35420"/>
                </a:lnTo>
                <a:lnTo>
                  <a:pt x="50820" y="35520"/>
                </a:lnTo>
                <a:lnTo>
                  <a:pt x="50550" y="35610"/>
                </a:lnTo>
                <a:lnTo>
                  <a:pt x="50410" y="35690"/>
                </a:lnTo>
                <a:lnTo>
                  <a:pt x="50360" y="35790"/>
                </a:lnTo>
                <a:lnTo>
                  <a:pt x="50300" y="35960"/>
                </a:lnTo>
                <a:lnTo>
                  <a:pt x="50220" y="36070"/>
                </a:lnTo>
                <a:lnTo>
                  <a:pt x="50080" y="36190"/>
                </a:lnTo>
                <a:lnTo>
                  <a:pt x="50040" y="36280"/>
                </a:lnTo>
                <a:lnTo>
                  <a:pt x="50030" y="36370"/>
                </a:lnTo>
                <a:lnTo>
                  <a:pt x="50050" y="36470"/>
                </a:lnTo>
                <a:lnTo>
                  <a:pt x="50040" y="36580"/>
                </a:lnTo>
                <a:lnTo>
                  <a:pt x="49980" y="36600"/>
                </a:lnTo>
                <a:lnTo>
                  <a:pt x="49940" y="36570"/>
                </a:lnTo>
                <a:lnTo>
                  <a:pt x="49830" y="36470"/>
                </a:lnTo>
                <a:lnTo>
                  <a:pt x="49730" y="36450"/>
                </a:lnTo>
                <a:lnTo>
                  <a:pt x="49590" y="36480"/>
                </a:lnTo>
                <a:lnTo>
                  <a:pt x="49300" y="36640"/>
                </a:lnTo>
                <a:lnTo>
                  <a:pt x="49180" y="36750"/>
                </a:lnTo>
                <a:lnTo>
                  <a:pt x="49110" y="36870"/>
                </a:lnTo>
                <a:lnTo>
                  <a:pt x="49040" y="37130"/>
                </a:lnTo>
                <a:lnTo>
                  <a:pt x="48960" y="37340"/>
                </a:lnTo>
                <a:lnTo>
                  <a:pt x="48890" y="37420"/>
                </a:lnTo>
                <a:lnTo>
                  <a:pt x="48850" y="37470"/>
                </a:lnTo>
                <a:lnTo>
                  <a:pt x="48690" y="37510"/>
                </a:lnTo>
                <a:lnTo>
                  <a:pt x="48600" y="37490"/>
                </a:lnTo>
                <a:lnTo>
                  <a:pt x="48440" y="37430"/>
                </a:lnTo>
                <a:lnTo>
                  <a:pt x="48320" y="37420"/>
                </a:lnTo>
                <a:lnTo>
                  <a:pt x="48190" y="37440"/>
                </a:lnTo>
                <a:lnTo>
                  <a:pt x="47960" y="37530"/>
                </a:lnTo>
                <a:lnTo>
                  <a:pt x="47900" y="37600"/>
                </a:lnTo>
                <a:lnTo>
                  <a:pt x="47900" y="37680"/>
                </a:lnTo>
                <a:lnTo>
                  <a:pt x="47910" y="37780"/>
                </a:lnTo>
                <a:lnTo>
                  <a:pt x="47890" y="37920"/>
                </a:lnTo>
                <a:lnTo>
                  <a:pt x="47780" y="38180"/>
                </a:lnTo>
                <a:lnTo>
                  <a:pt x="47760" y="38290"/>
                </a:lnTo>
                <a:lnTo>
                  <a:pt x="47740" y="38380"/>
                </a:lnTo>
                <a:lnTo>
                  <a:pt x="47740" y="38420"/>
                </a:lnTo>
                <a:lnTo>
                  <a:pt x="47760" y="38450"/>
                </a:lnTo>
                <a:lnTo>
                  <a:pt x="47810" y="38490"/>
                </a:lnTo>
                <a:lnTo>
                  <a:pt x="48090" y="38640"/>
                </a:lnTo>
                <a:lnTo>
                  <a:pt x="48160" y="38670"/>
                </a:lnTo>
                <a:lnTo>
                  <a:pt x="48330" y="38670"/>
                </a:lnTo>
                <a:lnTo>
                  <a:pt x="48410" y="38700"/>
                </a:lnTo>
                <a:lnTo>
                  <a:pt x="48450" y="38750"/>
                </a:lnTo>
                <a:lnTo>
                  <a:pt x="48480" y="38820"/>
                </a:lnTo>
                <a:lnTo>
                  <a:pt x="48500" y="38910"/>
                </a:lnTo>
                <a:lnTo>
                  <a:pt x="48530" y="38980"/>
                </a:lnTo>
                <a:lnTo>
                  <a:pt x="48620" y="39110"/>
                </a:lnTo>
                <a:lnTo>
                  <a:pt x="48650" y="39200"/>
                </a:lnTo>
                <a:lnTo>
                  <a:pt x="48610" y="39260"/>
                </a:lnTo>
                <a:lnTo>
                  <a:pt x="48550" y="39290"/>
                </a:lnTo>
                <a:lnTo>
                  <a:pt x="47440" y="39220"/>
                </a:lnTo>
                <a:lnTo>
                  <a:pt x="47300" y="39250"/>
                </a:lnTo>
                <a:lnTo>
                  <a:pt x="47230" y="39300"/>
                </a:lnTo>
                <a:lnTo>
                  <a:pt x="47210" y="39350"/>
                </a:lnTo>
                <a:lnTo>
                  <a:pt x="47250" y="39390"/>
                </a:lnTo>
                <a:lnTo>
                  <a:pt x="47290" y="39410"/>
                </a:lnTo>
                <a:lnTo>
                  <a:pt x="47320" y="39470"/>
                </a:lnTo>
                <a:lnTo>
                  <a:pt x="47280" y="39520"/>
                </a:lnTo>
                <a:lnTo>
                  <a:pt x="47220" y="39550"/>
                </a:lnTo>
                <a:lnTo>
                  <a:pt x="47130" y="39560"/>
                </a:lnTo>
                <a:lnTo>
                  <a:pt x="47040" y="39560"/>
                </a:lnTo>
                <a:lnTo>
                  <a:pt x="46950" y="39540"/>
                </a:lnTo>
                <a:lnTo>
                  <a:pt x="46800" y="39470"/>
                </a:lnTo>
                <a:lnTo>
                  <a:pt x="46510" y="39270"/>
                </a:lnTo>
                <a:lnTo>
                  <a:pt x="46270" y="39210"/>
                </a:lnTo>
                <a:lnTo>
                  <a:pt x="46210" y="39170"/>
                </a:lnTo>
                <a:lnTo>
                  <a:pt x="46160" y="39110"/>
                </a:lnTo>
                <a:lnTo>
                  <a:pt x="46140" y="39020"/>
                </a:lnTo>
                <a:lnTo>
                  <a:pt x="46120" y="38840"/>
                </a:lnTo>
                <a:lnTo>
                  <a:pt x="46100" y="38750"/>
                </a:lnTo>
                <a:lnTo>
                  <a:pt x="46070" y="38680"/>
                </a:lnTo>
                <a:lnTo>
                  <a:pt x="46020" y="38620"/>
                </a:lnTo>
                <a:lnTo>
                  <a:pt x="45960" y="38570"/>
                </a:lnTo>
                <a:lnTo>
                  <a:pt x="45880" y="38540"/>
                </a:lnTo>
                <a:lnTo>
                  <a:pt x="45430" y="38560"/>
                </a:lnTo>
                <a:lnTo>
                  <a:pt x="45350" y="38550"/>
                </a:lnTo>
                <a:lnTo>
                  <a:pt x="45230" y="38480"/>
                </a:lnTo>
                <a:lnTo>
                  <a:pt x="45170" y="38120"/>
                </a:lnTo>
                <a:lnTo>
                  <a:pt x="45210" y="37410"/>
                </a:lnTo>
                <a:lnTo>
                  <a:pt x="45180" y="37260"/>
                </a:lnTo>
                <a:lnTo>
                  <a:pt x="45140" y="37160"/>
                </a:lnTo>
                <a:lnTo>
                  <a:pt x="44380" y="36750"/>
                </a:lnTo>
                <a:lnTo>
                  <a:pt x="44290" y="36730"/>
                </a:lnTo>
                <a:lnTo>
                  <a:pt x="44190" y="36730"/>
                </a:lnTo>
                <a:lnTo>
                  <a:pt x="44120" y="36750"/>
                </a:lnTo>
                <a:lnTo>
                  <a:pt x="44050" y="36790"/>
                </a:lnTo>
                <a:lnTo>
                  <a:pt x="44010" y="36850"/>
                </a:lnTo>
                <a:lnTo>
                  <a:pt x="43980" y="36930"/>
                </a:lnTo>
                <a:lnTo>
                  <a:pt x="43960" y="37110"/>
                </a:lnTo>
                <a:lnTo>
                  <a:pt x="43940" y="37190"/>
                </a:lnTo>
                <a:lnTo>
                  <a:pt x="43890" y="37250"/>
                </a:lnTo>
                <a:lnTo>
                  <a:pt x="43830" y="37300"/>
                </a:lnTo>
                <a:lnTo>
                  <a:pt x="43760" y="37340"/>
                </a:lnTo>
                <a:lnTo>
                  <a:pt x="43470" y="37450"/>
                </a:lnTo>
                <a:lnTo>
                  <a:pt x="43420" y="37490"/>
                </a:lnTo>
                <a:lnTo>
                  <a:pt x="43350" y="37580"/>
                </a:lnTo>
                <a:lnTo>
                  <a:pt x="43280" y="37650"/>
                </a:lnTo>
                <a:lnTo>
                  <a:pt x="43120" y="37680"/>
                </a:lnTo>
                <a:lnTo>
                  <a:pt x="43020" y="37720"/>
                </a:lnTo>
                <a:lnTo>
                  <a:pt x="42950" y="37770"/>
                </a:lnTo>
                <a:lnTo>
                  <a:pt x="42830" y="37980"/>
                </a:lnTo>
                <a:lnTo>
                  <a:pt x="42730" y="38090"/>
                </a:lnTo>
                <a:lnTo>
                  <a:pt x="42600" y="38130"/>
                </a:lnTo>
                <a:lnTo>
                  <a:pt x="42000" y="38200"/>
                </a:lnTo>
                <a:lnTo>
                  <a:pt x="41620" y="38140"/>
                </a:lnTo>
                <a:lnTo>
                  <a:pt x="41550" y="38090"/>
                </a:lnTo>
                <a:lnTo>
                  <a:pt x="41500" y="38040"/>
                </a:lnTo>
                <a:lnTo>
                  <a:pt x="41410" y="37790"/>
                </a:lnTo>
                <a:lnTo>
                  <a:pt x="41210" y="37600"/>
                </a:lnTo>
                <a:lnTo>
                  <a:pt x="41180" y="37540"/>
                </a:lnTo>
                <a:lnTo>
                  <a:pt x="41170" y="37510"/>
                </a:lnTo>
                <a:lnTo>
                  <a:pt x="41110" y="37260"/>
                </a:lnTo>
                <a:lnTo>
                  <a:pt x="41110" y="37160"/>
                </a:lnTo>
                <a:lnTo>
                  <a:pt x="41080" y="37050"/>
                </a:lnTo>
                <a:lnTo>
                  <a:pt x="41020" y="37000"/>
                </a:lnTo>
                <a:lnTo>
                  <a:pt x="40940" y="36990"/>
                </a:lnTo>
                <a:lnTo>
                  <a:pt x="40860" y="37010"/>
                </a:lnTo>
                <a:lnTo>
                  <a:pt x="40640" y="37130"/>
                </a:lnTo>
                <a:lnTo>
                  <a:pt x="40540" y="37160"/>
                </a:lnTo>
                <a:lnTo>
                  <a:pt x="40390" y="37190"/>
                </a:lnTo>
                <a:lnTo>
                  <a:pt x="40290" y="37150"/>
                </a:lnTo>
                <a:lnTo>
                  <a:pt x="40040" y="37000"/>
                </a:lnTo>
                <a:lnTo>
                  <a:pt x="39570" y="36930"/>
                </a:lnTo>
                <a:lnTo>
                  <a:pt x="39440" y="36890"/>
                </a:lnTo>
                <a:lnTo>
                  <a:pt x="39360" y="36810"/>
                </a:lnTo>
                <a:lnTo>
                  <a:pt x="39360" y="36730"/>
                </a:lnTo>
                <a:lnTo>
                  <a:pt x="39360" y="36630"/>
                </a:lnTo>
                <a:lnTo>
                  <a:pt x="39380" y="36540"/>
                </a:lnTo>
                <a:lnTo>
                  <a:pt x="39460" y="36300"/>
                </a:lnTo>
                <a:lnTo>
                  <a:pt x="39510" y="36190"/>
                </a:lnTo>
                <a:lnTo>
                  <a:pt x="39550" y="36140"/>
                </a:lnTo>
                <a:lnTo>
                  <a:pt x="39590" y="36090"/>
                </a:lnTo>
                <a:lnTo>
                  <a:pt x="39790" y="35970"/>
                </a:lnTo>
                <a:lnTo>
                  <a:pt x="39850" y="35930"/>
                </a:lnTo>
                <a:lnTo>
                  <a:pt x="39890" y="35860"/>
                </a:lnTo>
                <a:lnTo>
                  <a:pt x="39910" y="35780"/>
                </a:lnTo>
                <a:lnTo>
                  <a:pt x="39910" y="35690"/>
                </a:lnTo>
                <a:lnTo>
                  <a:pt x="39930" y="35600"/>
                </a:lnTo>
                <a:lnTo>
                  <a:pt x="39960" y="35540"/>
                </a:lnTo>
                <a:lnTo>
                  <a:pt x="40010" y="35480"/>
                </a:lnTo>
                <a:lnTo>
                  <a:pt x="40070" y="35430"/>
                </a:lnTo>
                <a:lnTo>
                  <a:pt x="40120" y="35370"/>
                </a:lnTo>
                <a:lnTo>
                  <a:pt x="40170" y="35200"/>
                </a:lnTo>
                <a:lnTo>
                  <a:pt x="40210" y="35140"/>
                </a:lnTo>
                <a:lnTo>
                  <a:pt x="40270" y="35090"/>
                </a:lnTo>
                <a:lnTo>
                  <a:pt x="40500" y="35010"/>
                </a:lnTo>
                <a:lnTo>
                  <a:pt x="40560" y="34960"/>
                </a:lnTo>
                <a:lnTo>
                  <a:pt x="40580" y="34880"/>
                </a:lnTo>
                <a:lnTo>
                  <a:pt x="40550" y="34770"/>
                </a:lnTo>
                <a:lnTo>
                  <a:pt x="40370" y="34530"/>
                </a:lnTo>
                <a:lnTo>
                  <a:pt x="40320" y="34430"/>
                </a:lnTo>
                <a:lnTo>
                  <a:pt x="40220" y="34190"/>
                </a:lnTo>
                <a:lnTo>
                  <a:pt x="40140" y="34100"/>
                </a:lnTo>
                <a:lnTo>
                  <a:pt x="40020" y="34030"/>
                </a:lnTo>
                <a:lnTo>
                  <a:pt x="39110" y="33830"/>
                </a:lnTo>
                <a:lnTo>
                  <a:pt x="39030" y="33840"/>
                </a:lnTo>
                <a:lnTo>
                  <a:pt x="38870" y="33900"/>
                </a:lnTo>
                <a:lnTo>
                  <a:pt x="38810" y="33950"/>
                </a:lnTo>
                <a:lnTo>
                  <a:pt x="38770" y="34020"/>
                </a:lnTo>
                <a:lnTo>
                  <a:pt x="38740" y="34090"/>
                </a:lnTo>
                <a:lnTo>
                  <a:pt x="38690" y="34140"/>
                </a:lnTo>
                <a:lnTo>
                  <a:pt x="38610" y="34180"/>
                </a:lnTo>
                <a:lnTo>
                  <a:pt x="38500" y="34190"/>
                </a:lnTo>
                <a:lnTo>
                  <a:pt x="38210" y="34180"/>
                </a:lnTo>
                <a:lnTo>
                  <a:pt x="38120" y="34150"/>
                </a:lnTo>
                <a:lnTo>
                  <a:pt x="38040" y="34090"/>
                </a:lnTo>
                <a:lnTo>
                  <a:pt x="37700" y="33760"/>
                </a:lnTo>
                <a:lnTo>
                  <a:pt x="37670" y="33640"/>
                </a:lnTo>
                <a:lnTo>
                  <a:pt x="37660" y="33640"/>
                </a:lnTo>
                <a:lnTo>
                  <a:pt x="37710" y="33310"/>
                </a:lnTo>
                <a:lnTo>
                  <a:pt x="37730" y="32980"/>
                </a:lnTo>
                <a:lnTo>
                  <a:pt x="37650" y="32630"/>
                </a:lnTo>
                <a:lnTo>
                  <a:pt x="37960" y="32500"/>
                </a:lnTo>
                <a:lnTo>
                  <a:pt x="38260" y="32190"/>
                </a:lnTo>
                <a:lnTo>
                  <a:pt x="38500" y="31720"/>
                </a:lnTo>
                <a:lnTo>
                  <a:pt x="38600" y="31100"/>
                </a:lnTo>
                <a:lnTo>
                  <a:pt x="38800" y="30710"/>
                </a:lnTo>
                <a:lnTo>
                  <a:pt x="39260" y="30660"/>
                </a:lnTo>
                <a:lnTo>
                  <a:pt x="40100" y="30850"/>
                </a:lnTo>
                <a:lnTo>
                  <a:pt x="40190" y="30820"/>
                </a:lnTo>
                <a:lnTo>
                  <a:pt x="40270" y="30740"/>
                </a:lnTo>
                <a:lnTo>
                  <a:pt x="40340" y="30700"/>
                </a:lnTo>
                <a:lnTo>
                  <a:pt x="40500" y="30840"/>
                </a:lnTo>
                <a:lnTo>
                  <a:pt x="40740" y="30980"/>
                </a:lnTo>
                <a:lnTo>
                  <a:pt x="40960" y="31060"/>
                </a:lnTo>
                <a:lnTo>
                  <a:pt x="41260" y="31290"/>
                </a:lnTo>
                <a:lnTo>
                  <a:pt x="41470" y="31330"/>
                </a:lnTo>
                <a:lnTo>
                  <a:pt x="42150" y="31330"/>
                </a:lnTo>
                <a:lnTo>
                  <a:pt x="42450" y="31240"/>
                </a:lnTo>
                <a:lnTo>
                  <a:pt x="42730" y="31020"/>
                </a:lnTo>
                <a:lnTo>
                  <a:pt x="43110" y="31310"/>
                </a:lnTo>
                <a:lnTo>
                  <a:pt x="43950" y="31140"/>
                </a:lnTo>
                <a:lnTo>
                  <a:pt x="44330" y="31330"/>
                </a:lnTo>
                <a:lnTo>
                  <a:pt x="44410" y="31560"/>
                </a:lnTo>
                <a:lnTo>
                  <a:pt x="44450" y="31830"/>
                </a:lnTo>
                <a:lnTo>
                  <a:pt x="44540" y="32060"/>
                </a:lnTo>
                <a:lnTo>
                  <a:pt x="44930" y="32210"/>
                </a:lnTo>
                <a:lnTo>
                  <a:pt x="45090" y="32370"/>
                </a:lnTo>
                <a:lnTo>
                  <a:pt x="45370" y="32810"/>
                </a:lnTo>
                <a:lnTo>
                  <a:pt x="45560" y="32660"/>
                </a:lnTo>
                <a:lnTo>
                  <a:pt x="45770" y="32610"/>
                </a:lnTo>
                <a:lnTo>
                  <a:pt x="46220" y="32630"/>
                </a:lnTo>
                <a:lnTo>
                  <a:pt x="46220" y="32470"/>
                </a:lnTo>
                <a:lnTo>
                  <a:pt x="46020" y="32370"/>
                </a:lnTo>
                <a:lnTo>
                  <a:pt x="45770" y="32300"/>
                </a:lnTo>
                <a:lnTo>
                  <a:pt x="45560" y="32160"/>
                </a:lnTo>
                <a:lnTo>
                  <a:pt x="45470" y="31900"/>
                </a:lnTo>
                <a:lnTo>
                  <a:pt x="45380" y="31720"/>
                </a:lnTo>
                <a:lnTo>
                  <a:pt x="45170" y="31590"/>
                </a:lnTo>
                <a:lnTo>
                  <a:pt x="44920" y="31510"/>
                </a:lnTo>
                <a:lnTo>
                  <a:pt x="44710" y="31510"/>
                </a:lnTo>
                <a:lnTo>
                  <a:pt x="44710" y="31330"/>
                </a:lnTo>
                <a:lnTo>
                  <a:pt x="44800" y="31220"/>
                </a:lnTo>
                <a:lnTo>
                  <a:pt x="44960" y="30940"/>
                </a:lnTo>
                <a:lnTo>
                  <a:pt x="45080" y="30850"/>
                </a:lnTo>
                <a:lnTo>
                  <a:pt x="45390" y="31000"/>
                </a:lnTo>
                <a:lnTo>
                  <a:pt x="45570" y="31050"/>
                </a:lnTo>
                <a:lnTo>
                  <a:pt x="45650" y="30930"/>
                </a:lnTo>
                <a:lnTo>
                  <a:pt x="45810" y="30830"/>
                </a:lnTo>
                <a:lnTo>
                  <a:pt x="46780" y="31020"/>
                </a:lnTo>
                <a:lnTo>
                  <a:pt x="46560" y="30730"/>
                </a:lnTo>
                <a:lnTo>
                  <a:pt x="46310" y="30530"/>
                </a:lnTo>
                <a:lnTo>
                  <a:pt x="46050" y="30410"/>
                </a:lnTo>
                <a:lnTo>
                  <a:pt x="45790" y="30370"/>
                </a:lnTo>
                <a:lnTo>
                  <a:pt x="45510" y="30390"/>
                </a:lnTo>
                <a:lnTo>
                  <a:pt x="45410" y="30330"/>
                </a:lnTo>
                <a:lnTo>
                  <a:pt x="45370" y="30140"/>
                </a:lnTo>
                <a:lnTo>
                  <a:pt x="45450" y="29900"/>
                </a:lnTo>
                <a:lnTo>
                  <a:pt x="45620" y="29960"/>
                </a:lnTo>
                <a:lnTo>
                  <a:pt x="45940" y="30220"/>
                </a:lnTo>
                <a:lnTo>
                  <a:pt x="46210" y="30060"/>
                </a:lnTo>
                <a:lnTo>
                  <a:pt x="46110" y="29830"/>
                </a:lnTo>
                <a:lnTo>
                  <a:pt x="45810" y="29650"/>
                </a:lnTo>
                <a:lnTo>
                  <a:pt x="45520" y="29570"/>
                </a:lnTo>
                <a:lnTo>
                  <a:pt x="44150" y="29570"/>
                </a:lnTo>
                <a:lnTo>
                  <a:pt x="44080" y="29490"/>
                </a:lnTo>
                <a:lnTo>
                  <a:pt x="44060" y="29250"/>
                </a:lnTo>
                <a:lnTo>
                  <a:pt x="44120" y="29070"/>
                </a:lnTo>
                <a:lnTo>
                  <a:pt x="44260" y="28910"/>
                </a:lnTo>
                <a:lnTo>
                  <a:pt x="44420" y="28810"/>
                </a:lnTo>
                <a:lnTo>
                  <a:pt x="44820" y="28690"/>
                </a:lnTo>
                <a:lnTo>
                  <a:pt x="46420" y="27550"/>
                </a:lnTo>
                <a:lnTo>
                  <a:pt x="46640" y="27470"/>
                </a:lnTo>
                <a:lnTo>
                  <a:pt x="46730" y="27400"/>
                </a:lnTo>
                <a:lnTo>
                  <a:pt x="46770" y="27210"/>
                </a:lnTo>
                <a:lnTo>
                  <a:pt x="46780" y="26740"/>
                </a:lnTo>
                <a:lnTo>
                  <a:pt x="46830" y="26340"/>
                </a:lnTo>
                <a:lnTo>
                  <a:pt x="46930" y="26410"/>
                </a:lnTo>
                <a:lnTo>
                  <a:pt x="47030" y="26670"/>
                </a:lnTo>
                <a:lnTo>
                  <a:pt x="47070" y="26810"/>
                </a:lnTo>
                <a:lnTo>
                  <a:pt x="47130" y="26830"/>
                </a:lnTo>
                <a:lnTo>
                  <a:pt x="47140" y="26850"/>
                </a:lnTo>
                <a:lnTo>
                  <a:pt x="47150" y="26990"/>
                </a:lnTo>
                <a:lnTo>
                  <a:pt x="47550" y="26700"/>
                </a:lnTo>
                <a:lnTo>
                  <a:pt x="47960" y="26500"/>
                </a:lnTo>
                <a:lnTo>
                  <a:pt x="48000" y="26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Mea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30" y="42270"/>
                </a:moveTo>
                <a:lnTo>
                  <a:pt x="62890" y="41990"/>
                </a:lnTo>
                <a:lnTo>
                  <a:pt x="63080" y="42020"/>
                </a:lnTo>
                <a:lnTo>
                  <a:pt x="63160" y="42140"/>
                </a:lnTo>
                <a:lnTo>
                  <a:pt x="63210" y="42240"/>
                </a:lnTo>
                <a:lnTo>
                  <a:pt x="63300" y="42330"/>
                </a:lnTo>
                <a:lnTo>
                  <a:pt x="63450" y="42450"/>
                </a:lnTo>
                <a:lnTo>
                  <a:pt x="63830" y="42650"/>
                </a:lnTo>
                <a:lnTo>
                  <a:pt x="64020" y="42690"/>
                </a:lnTo>
                <a:lnTo>
                  <a:pt x="64160" y="42650"/>
                </a:lnTo>
                <a:lnTo>
                  <a:pt x="64240" y="42580"/>
                </a:lnTo>
                <a:lnTo>
                  <a:pt x="64340" y="42510"/>
                </a:lnTo>
                <a:lnTo>
                  <a:pt x="64530" y="42460"/>
                </a:lnTo>
                <a:lnTo>
                  <a:pt x="64720" y="42360"/>
                </a:lnTo>
                <a:lnTo>
                  <a:pt x="64990" y="42170"/>
                </a:lnTo>
                <a:lnTo>
                  <a:pt x="65080" y="42170"/>
                </a:lnTo>
                <a:lnTo>
                  <a:pt x="65180" y="42200"/>
                </a:lnTo>
                <a:lnTo>
                  <a:pt x="65290" y="42250"/>
                </a:lnTo>
                <a:lnTo>
                  <a:pt x="65490" y="42310"/>
                </a:lnTo>
                <a:lnTo>
                  <a:pt x="66040" y="42580"/>
                </a:lnTo>
                <a:lnTo>
                  <a:pt x="67010" y="42780"/>
                </a:lnTo>
                <a:lnTo>
                  <a:pt x="67340" y="42740"/>
                </a:lnTo>
                <a:lnTo>
                  <a:pt x="67750" y="42520"/>
                </a:lnTo>
                <a:lnTo>
                  <a:pt x="67870" y="42410"/>
                </a:lnTo>
                <a:lnTo>
                  <a:pt x="67950" y="42300"/>
                </a:lnTo>
                <a:lnTo>
                  <a:pt x="68000" y="42200"/>
                </a:lnTo>
                <a:lnTo>
                  <a:pt x="68120" y="42120"/>
                </a:lnTo>
                <a:lnTo>
                  <a:pt x="68200" y="42040"/>
                </a:lnTo>
                <a:lnTo>
                  <a:pt x="68240" y="41960"/>
                </a:lnTo>
                <a:lnTo>
                  <a:pt x="68240" y="41870"/>
                </a:lnTo>
                <a:lnTo>
                  <a:pt x="68220" y="41800"/>
                </a:lnTo>
                <a:lnTo>
                  <a:pt x="68190" y="41730"/>
                </a:lnTo>
                <a:lnTo>
                  <a:pt x="67800" y="41270"/>
                </a:lnTo>
                <a:lnTo>
                  <a:pt x="67710" y="41150"/>
                </a:lnTo>
                <a:lnTo>
                  <a:pt x="67550" y="40780"/>
                </a:lnTo>
                <a:lnTo>
                  <a:pt x="67520" y="40690"/>
                </a:lnTo>
                <a:lnTo>
                  <a:pt x="67500" y="40600"/>
                </a:lnTo>
                <a:lnTo>
                  <a:pt x="67510" y="40520"/>
                </a:lnTo>
                <a:lnTo>
                  <a:pt x="67570" y="40520"/>
                </a:lnTo>
                <a:lnTo>
                  <a:pt x="67770" y="40620"/>
                </a:lnTo>
                <a:lnTo>
                  <a:pt x="67850" y="40620"/>
                </a:lnTo>
                <a:lnTo>
                  <a:pt x="67940" y="40600"/>
                </a:lnTo>
                <a:lnTo>
                  <a:pt x="67990" y="40550"/>
                </a:lnTo>
                <a:lnTo>
                  <a:pt x="68030" y="40490"/>
                </a:lnTo>
                <a:lnTo>
                  <a:pt x="68030" y="40410"/>
                </a:lnTo>
                <a:lnTo>
                  <a:pt x="68020" y="40320"/>
                </a:lnTo>
                <a:lnTo>
                  <a:pt x="67990" y="40240"/>
                </a:lnTo>
                <a:lnTo>
                  <a:pt x="67970" y="40160"/>
                </a:lnTo>
                <a:lnTo>
                  <a:pt x="67980" y="40070"/>
                </a:lnTo>
                <a:lnTo>
                  <a:pt x="68040" y="40050"/>
                </a:lnTo>
                <a:lnTo>
                  <a:pt x="68110" y="40050"/>
                </a:lnTo>
                <a:lnTo>
                  <a:pt x="68190" y="40080"/>
                </a:lnTo>
                <a:lnTo>
                  <a:pt x="68270" y="40120"/>
                </a:lnTo>
                <a:lnTo>
                  <a:pt x="68330" y="40160"/>
                </a:lnTo>
                <a:lnTo>
                  <a:pt x="68440" y="40270"/>
                </a:lnTo>
                <a:lnTo>
                  <a:pt x="68500" y="40310"/>
                </a:lnTo>
                <a:lnTo>
                  <a:pt x="68620" y="40340"/>
                </a:lnTo>
                <a:lnTo>
                  <a:pt x="68770" y="40350"/>
                </a:lnTo>
                <a:lnTo>
                  <a:pt x="69070" y="40300"/>
                </a:lnTo>
                <a:lnTo>
                  <a:pt x="69480" y="40060"/>
                </a:lnTo>
                <a:lnTo>
                  <a:pt x="69620" y="40010"/>
                </a:lnTo>
                <a:lnTo>
                  <a:pt x="69760" y="40000"/>
                </a:lnTo>
                <a:lnTo>
                  <a:pt x="69960" y="40030"/>
                </a:lnTo>
                <a:lnTo>
                  <a:pt x="70050" y="39990"/>
                </a:lnTo>
                <a:lnTo>
                  <a:pt x="70120" y="39900"/>
                </a:lnTo>
                <a:lnTo>
                  <a:pt x="70150" y="39810"/>
                </a:lnTo>
                <a:lnTo>
                  <a:pt x="70430" y="39510"/>
                </a:lnTo>
                <a:lnTo>
                  <a:pt x="70740" y="39450"/>
                </a:lnTo>
                <a:lnTo>
                  <a:pt x="71310" y="39720"/>
                </a:lnTo>
                <a:lnTo>
                  <a:pt x="72380" y="40410"/>
                </a:lnTo>
                <a:lnTo>
                  <a:pt x="72650" y="40660"/>
                </a:lnTo>
                <a:lnTo>
                  <a:pt x="72670" y="40740"/>
                </a:lnTo>
                <a:lnTo>
                  <a:pt x="72680" y="40830"/>
                </a:lnTo>
                <a:lnTo>
                  <a:pt x="72690" y="40920"/>
                </a:lnTo>
                <a:lnTo>
                  <a:pt x="72690" y="41110"/>
                </a:lnTo>
                <a:lnTo>
                  <a:pt x="72700" y="41210"/>
                </a:lnTo>
                <a:lnTo>
                  <a:pt x="72720" y="41280"/>
                </a:lnTo>
                <a:lnTo>
                  <a:pt x="72870" y="41570"/>
                </a:lnTo>
                <a:lnTo>
                  <a:pt x="72960" y="41870"/>
                </a:lnTo>
                <a:lnTo>
                  <a:pt x="73040" y="42050"/>
                </a:lnTo>
                <a:lnTo>
                  <a:pt x="73130" y="42130"/>
                </a:lnTo>
                <a:lnTo>
                  <a:pt x="73250" y="42180"/>
                </a:lnTo>
                <a:lnTo>
                  <a:pt x="73320" y="42230"/>
                </a:lnTo>
                <a:lnTo>
                  <a:pt x="73370" y="42310"/>
                </a:lnTo>
                <a:lnTo>
                  <a:pt x="73490" y="42560"/>
                </a:lnTo>
                <a:lnTo>
                  <a:pt x="73750" y="42820"/>
                </a:lnTo>
                <a:lnTo>
                  <a:pt x="73820" y="42870"/>
                </a:lnTo>
                <a:lnTo>
                  <a:pt x="73870" y="42880"/>
                </a:lnTo>
                <a:lnTo>
                  <a:pt x="74340" y="42890"/>
                </a:lnTo>
                <a:lnTo>
                  <a:pt x="74450" y="42920"/>
                </a:lnTo>
                <a:lnTo>
                  <a:pt x="74590" y="42990"/>
                </a:lnTo>
                <a:lnTo>
                  <a:pt x="74640" y="43060"/>
                </a:lnTo>
                <a:lnTo>
                  <a:pt x="74640" y="43140"/>
                </a:lnTo>
                <a:lnTo>
                  <a:pt x="74610" y="43220"/>
                </a:lnTo>
                <a:lnTo>
                  <a:pt x="74440" y="43480"/>
                </a:lnTo>
                <a:lnTo>
                  <a:pt x="74400" y="43550"/>
                </a:lnTo>
                <a:lnTo>
                  <a:pt x="74380" y="43650"/>
                </a:lnTo>
                <a:lnTo>
                  <a:pt x="74390" y="43790"/>
                </a:lnTo>
                <a:lnTo>
                  <a:pt x="74470" y="44010"/>
                </a:lnTo>
                <a:lnTo>
                  <a:pt x="74560" y="44100"/>
                </a:lnTo>
                <a:lnTo>
                  <a:pt x="74650" y="44120"/>
                </a:lnTo>
                <a:lnTo>
                  <a:pt x="75020" y="44070"/>
                </a:lnTo>
                <a:lnTo>
                  <a:pt x="76340" y="44130"/>
                </a:lnTo>
                <a:lnTo>
                  <a:pt x="76470" y="44120"/>
                </a:lnTo>
                <a:lnTo>
                  <a:pt x="77260" y="43830"/>
                </a:lnTo>
                <a:lnTo>
                  <a:pt x="77340" y="43800"/>
                </a:lnTo>
                <a:lnTo>
                  <a:pt x="77400" y="44820"/>
                </a:lnTo>
                <a:lnTo>
                  <a:pt x="77470" y="45160"/>
                </a:lnTo>
                <a:lnTo>
                  <a:pt x="77560" y="45490"/>
                </a:lnTo>
                <a:lnTo>
                  <a:pt x="77650" y="45740"/>
                </a:lnTo>
                <a:lnTo>
                  <a:pt x="77790" y="45860"/>
                </a:lnTo>
                <a:lnTo>
                  <a:pt x="77990" y="46010"/>
                </a:lnTo>
                <a:lnTo>
                  <a:pt x="77920" y="46070"/>
                </a:lnTo>
                <a:lnTo>
                  <a:pt x="77780" y="46130"/>
                </a:lnTo>
                <a:lnTo>
                  <a:pt x="77660" y="46140"/>
                </a:lnTo>
                <a:lnTo>
                  <a:pt x="77500" y="46120"/>
                </a:lnTo>
                <a:lnTo>
                  <a:pt x="77420" y="46120"/>
                </a:lnTo>
                <a:lnTo>
                  <a:pt x="77370" y="46130"/>
                </a:lnTo>
                <a:lnTo>
                  <a:pt x="77310" y="46200"/>
                </a:lnTo>
                <a:lnTo>
                  <a:pt x="77250" y="46330"/>
                </a:lnTo>
                <a:lnTo>
                  <a:pt x="77100" y="46780"/>
                </a:lnTo>
                <a:lnTo>
                  <a:pt x="77020" y="46920"/>
                </a:lnTo>
                <a:lnTo>
                  <a:pt x="76890" y="47050"/>
                </a:lnTo>
                <a:lnTo>
                  <a:pt x="76640" y="47200"/>
                </a:lnTo>
                <a:lnTo>
                  <a:pt x="76440" y="47400"/>
                </a:lnTo>
                <a:lnTo>
                  <a:pt x="76370" y="47440"/>
                </a:lnTo>
                <a:lnTo>
                  <a:pt x="76300" y="47470"/>
                </a:lnTo>
                <a:lnTo>
                  <a:pt x="76220" y="47460"/>
                </a:lnTo>
                <a:lnTo>
                  <a:pt x="76170" y="47410"/>
                </a:lnTo>
                <a:lnTo>
                  <a:pt x="76130" y="47350"/>
                </a:lnTo>
                <a:lnTo>
                  <a:pt x="76100" y="47280"/>
                </a:lnTo>
                <a:lnTo>
                  <a:pt x="76060" y="47220"/>
                </a:lnTo>
                <a:lnTo>
                  <a:pt x="76020" y="47160"/>
                </a:lnTo>
                <a:lnTo>
                  <a:pt x="75950" y="47110"/>
                </a:lnTo>
                <a:lnTo>
                  <a:pt x="75870" y="47080"/>
                </a:lnTo>
                <a:lnTo>
                  <a:pt x="75690" y="47060"/>
                </a:lnTo>
                <a:lnTo>
                  <a:pt x="75510" y="47090"/>
                </a:lnTo>
                <a:lnTo>
                  <a:pt x="75440" y="47150"/>
                </a:lnTo>
                <a:lnTo>
                  <a:pt x="75130" y="47510"/>
                </a:lnTo>
                <a:lnTo>
                  <a:pt x="75050" y="47640"/>
                </a:lnTo>
                <a:lnTo>
                  <a:pt x="75010" y="47760"/>
                </a:lnTo>
                <a:lnTo>
                  <a:pt x="75000" y="47890"/>
                </a:lnTo>
                <a:lnTo>
                  <a:pt x="75040" y="48080"/>
                </a:lnTo>
                <a:lnTo>
                  <a:pt x="75090" y="48190"/>
                </a:lnTo>
                <a:lnTo>
                  <a:pt x="75140" y="48270"/>
                </a:lnTo>
                <a:lnTo>
                  <a:pt x="75200" y="48320"/>
                </a:lnTo>
                <a:lnTo>
                  <a:pt x="75350" y="48480"/>
                </a:lnTo>
                <a:lnTo>
                  <a:pt x="75410" y="48530"/>
                </a:lnTo>
                <a:lnTo>
                  <a:pt x="75700" y="48670"/>
                </a:lnTo>
                <a:lnTo>
                  <a:pt x="75760" y="48720"/>
                </a:lnTo>
                <a:lnTo>
                  <a:pt x="75810" y="48770"/>
                </a:lnTo>
                <a:lnTo>
                  <a:pt x="75850" y="48840"/>
                </a:lnTo>
                <a:lnTo>
                  <a:pt x="75880" y="48910"/>
                </a:lnTo>
                <a:lnTo>
                  <a:pt x="75910" y="48970"/>
                </a:lnTo>
                <a:lnTo>
                  <a:pt x="75960" y="49030"/>
                </a:lnTo>
                <a:lnTo>
                  <a:pt x="76040" y="49100"/>
                </a:lnTo>
                <a:lnTo>
                  <a:pt x="76100" y="49140"/>
                </a:lnTo>
                <a:lnTo>
                  <a:pt x="76180" y="49210"/>
                </a:lnTo>
                <a:lnTo>
                  <a:pt x="76220" y="49290"/>
                </a:lnTo>
                <a:lnTo>
                  <a:pt x="76220" y="49420"/>
                </a:lnTo>
                <a:lnTo>
                  <a:pt x="76180" y="49590"/>
                </a:lnTo>
                <a:lnTo>
                  <a:pt x="76030" y="49870"/>
                </a:lnTo>
                <a:lnTo>
                  <a:pt x="75980" y="50010"/>
                </a:lnTo>
                <a:lnTo>
                  <a:pt x="75950" y="50120"/>
                </a:lnTo>
                <a:lnTo>
                  <a:pt x="75960" y="50200"/>
                </a:lnTo>
                <a:lnTo>
                  <a:pt x="75920" y="50280"/>
                </a:lnTo>
                <a:lnTo>
                  <a:pt x="75840" y="50350"/>
                </a:lnTo>
                <a:lnTo>
                  <a:pt x="75380" y="50530"/>
                </a:lnTo>
                <a:lnTo>
                  <a:pt x="75310" y="50590"/>
                </a:lnTo>
                <a:lnTo>
                  <a:pt x="75230" y="50670"/>
                </a:lnTo>
                <a:lnTo>
                  <a:pt x="75160" y="50850"/>
                </a:lnTo>
                <a:lnTo>
                  <a:pt x="74980" y="51140"/>
                </a:lnTo>
                <a:lnTo>
                  <a:pt x="74450" y="51690"/>
                </a:lnTo>
                <a:lnTo>
                  <a:pt x="73790" y="51570"/>
                </a:lnTo>
                <a:lnTo>
                  <a:pt x="73570" y="51470"/>
                </a:lnTo>
                <a:lnTo>
                  <a:pt x="73510" y="51430"/>
                </a:lnTo>
                <a:lnTo>
                  <a:pt x="73420" y="51410"/>
                </a:lnTo>
                <a:lnTo>
                  <a:pt x="73310" y="51430"/>
                </a:lnTo>
                <a:lnTo>
                  <a:pt x="73060" y="51580"/>
                </a:lnTo>
                <a:lnTo>
                  <a:pt x="72960" y="51620"/>
                </a:lnTo>
                <a:lnTo>
                  <a:pt x="72870" y="51620"/>
                </a:lnTo>
                <a:lnTo>
                  <a:pt x="72570" y="51470"/>
                </a:lnTo>
                <a:lnTo>
                  <a:pt x="72370" y="51410"/>
                </a:lnTo>
                <a:lnTo>
                  <a:pt x="71960" y="51360"/>
                </a:lnTo>
                <a:lnTo>
                  <a:pt x="71840" y="51320"/>
                </a:lnTo>
                <a:lnTo>
                  <a:pt x="71750" y="51270"/>
                </a:lnTo>
                <a:lnTo>
                  <a:pt x="71700" y="51220"/>
                </a:lnTo>
                <a:lnTo>
                  <a:pt x="71530" y="51070"/>
                </a:lnTo>
                <a:lnTo>
                  <a:pt x="71390" y="50990"/>
                </a:lnTo>
                <a:lnTo>
                  <a:pt x="70410" y="50830"/>
                </a:lnTo>
                <a:lnTo>
                  <a:pt x="70200" y="50860"/>
                </a:lnTo>
                <a:lnTo>
                  <a:pt x="69990" y="50970"/>
                </a:lnTo>
                <a:lnTo>
                  <a:pt x="69900" y="51050"/>
                </a:lnTo>
                <a:lnTo>
                  <a:pt x="69850" y="51120"/>
                </a:lnTo>
                <a:lnTo>
                  <a:pt x="69830" y="51180"/>
                </a:lnTo>
                <a:lnTo>
                  <a:pt x="69780" y="51280"/>
                </a:lnTo>
                <a:lnTo>
                  <a:pt x="69750" y="51330"/>
                </a:lnTo>
                <a:lnTo>
                  <a:pt x="69670" y="51370"/>
                </a:lnTo>
                <a:lnTo>
                  <a:pt x="69540" y="51390"/>
                </a:lnTo>
                <a:lnTo>
                  <a:pt x="69150" y="51340"/>
                </a:lnTo>
                <a:lnTo>
                  <a:pt x="68950" y="51270"/>
                </a:lnTo>
                <a:lnTo>
                  <a:pt x="68820" y="51190"/>
                </a:lnTo>
                <a:lnTo>
                  <a:pt x="68780" y="51150"/>
                </a:lnTo>
                <a:lnTo>
                  <a:pt x="68760" y="51110"/>
                </a:lnTo>
                <a:lnTo>
                  <a:pt x="68740" y="51040"/>
                </a:lnTo>
                <a:lnTo>
                  <a:pt x="68710" y="50880"/>
                </a:lnTo>
                <a:lnTo>
                  <a:pt x="68680" y="50810"/>
                </a:lnTo>
                <a:lnTo>
                  <a:pt x="68660" y="50770"/>
                </a:lnTo>
                <a:lnTo>
                  <a:pt x="68630" y="50750"/>
                </a:lnTo>
                <a:lnTo>
                  <a:pt x="68460" y="50610"/>
                </a:lnTo>
                <a:lnTo>
                  <a:pt x="68420" y="50540"/>
                </a:lnTo>
                <a:lnTo>
                  <a:pt x="68380" y="50470"/>
                </a:lnTo>
                <a:lnTo>
                  <a:pt x="68350" y="50400"/>
                </a:lnTo>
                <a:lnTo>
                  <a:pt x="68310" y="50340"/>
                </a:lnTo>
                <a:lnTo>
                  <a:pt x="68230" y="50300"/>
                </a:lnTo>
                <a:lnTo>
                  <a:pt x="68100" y="50290"/>
                </a:lnTo>
                <a:lnTo>
                  <a:pt x="67870" y="50340"/>
                </a:lnTo>
                <a:lnTo>
                  <a:pt x="67740" y="50320"/>
                </a:lnTo>
                <a:lnTo>
                  <a:pt x="67660" y="50290"/>
                </a:lnTo>
                <a:lnTo>
                  <a:pt x="67560" y="50290"/>
                </a:lnTo>
                <a:lnTo>
                  <a:pt x="67430" y="50340"/>
                </a:lnTo>
                <a:lnTo>
                  <a:pt x="66290" y="51340"/>
                </a:lnTo>
                <a:lnTo>
                  <a:pt x="66150" y="51500"/>
                </a:lnTo>
                <a:lnTo>
                  <a:pt x="65960" y="51980"/>
                </a:lnTo>
                <a:lnTo>
                  <a:pt x="64480" y="50790"/>
                </a:lnTo>
                <a:lnTo>
                  <a:pt x="64560" y="50710"/>
                </a:lnTo>
                <a:lnTo>
                  <a:pt x="64690" y="50630"/>
                </a:lnTo>
                <a:lnTo>
                  <a:pt x="64900" y="50540"/>
                </a:lnTo>
                <a:lnTo>
                  <a:pt x="64960" y="50490"/>
                </a:lnTo>
                <a:lnTo>
                  <a:pt x="65010" y="50440"/>
                </a:lnTo>
                <a:lnTo>
                  <a:pt x="65080" y="50400"/>
                </a:lnTo>
                <a:lnTo>
                  <a:pt x="65150" y="50370"/>
                </a:lnTo>
                <a:lnTo>
                  <a:pt x="65330" y="50390"/>
                </a:lnTo>
                <a:lnTo>
                  <a:pt x="65500" y="50370"/>
                </a:lnTo>
                <a:lnTo>
                  <a:pt x="65630" y="50300"/>
                </a:lnTo>
                <a:lnTo>
                  <a:pt x="65990" y="50030"/>
                </a:lnTo>
                <a:lnTo>
                  <a:pt x="66040" y="49970"/>
                </a:lnTo>
                <a:lnTo>
                  <a:pt x="66140" y="49850"/>
                </a:lnTo>
                <a:lnTo>
                  <a:pt x="66170" y="49780"/>
                </a:lnTo>
                <a:lnTo>
                  <a:pt x="66220" y="49680"/>
                </a:lnTo>
                <a:lnTo>
                  <a:pt x="66230" y="49610"/>
                </a:lnTo>
                <a:lnTo>
                  <a:pt x="66250" y="49530"/>
                </a:lnTo>
                <a:lnTo>
                  <a:pt x="66250" y="49420"/>
                </a:lnTo>
                <a:lnTo>
                  <a:pt x="66240" y="49130"/>
                </a:lnTo>
                <a:lnTo>
                  <a:pt x="66280" y="49060"/>
                </a:lnTo>
                <a:lnTo>
                  <a:pt x="66350" y="49050"/>
                </a:lnTo>
                <a:lnTo>
                  <a:pt x="66500" y="49110"/>
                </a:lnTo>
                <a:lnTo>
                  <a:pt x="66530" y="49100"/>
                </a:lnTo>
                <a:lnTo>
                  <a:pt x="66580" y="49090"/>
                </a:lnTo>
                <a:lnTo>
                  <a:pt x="66630" y="49040"/>
                </a:lnTo>
                <a:lnTo>
                  <a:pt x="66660" y="48970"/>
                </a:lnTo>
                <a:lnTo>
                  <a:pt x="66680" y="48880"/>
                </a:lnTo>
                <a:lnTo>
                  <a:pt x="66700" y="48790"/>
                </a:lnTo>
                <a:lnTo>
                  <a:pt x="66730" y="48600"/>
                </a:lnTo>
                <a:lnTo>
                  <a:pt x="66780" y="48440"/>
                </a:lnTo>
                <a:lnTo>
                  <a:pt x="66870" y="48200"/>
                </a:lnTo>
                <a:lnTo>
                  <a:pt x="66880" y="48090"/>
                </a:lnTo>
                <a:lnTo>
                  <a:pt x="66860" y="47940"/>
                </a:lnTo>
                <a:lnTo>
                  <a:pt x="66790" y="47700"/>
                </a:lnTo>
                <a:lnTo>
                  <a:pt x="66790" y="47560"/>
                </a:lnTo>
                <a:lnTo>
                  <a:pt x="66810" y="47460"/>
                </a:lnTo>
                <a:lnTo>
                  <a:pt x="66850" y="47400"/>
                </a:lnTo>
                <a:lnTo>
                  <a:pt x="66910" y="47360"/>
                </a:lnTo>
                <a:lnTo>
                  <a:pt x="66970" y="47330"/>
                </a:lnTo>
                <a:lnTo>
                  <a:pt x="67170" y="47300"/>
                </a:lnTo>
                <a:lnTo>
                  <a:pt x="67230" y="47260"/>
                </a:lnTo>
                <a:lnTo>
                  <a:pt x="67260" y="47170"/>
                </a:lnTo>
                <a:lnTo>
                  <a:pt x="67260" y="47050"/>
                </a:lnTo>
                <a:lnTo>
                  <a:pt x="67270" y="46940"/>
                </a:lnTo>
                <a:lnTo>
                  <a:pt x="67290" y="46860"/>
                </a:lnTo>
                <a:lnTo>
                  <a:pt x="67360" y="46710"/>
                </a:lnTo>
                <a:lnTo>
                  <a:pt x="67410" y="46550"/>
                </a:lnTo>
                <a:lnTo>
                  <a:pt x="67420" y="46360"/>
                </a:lnTo>
                <a:lnTo>
                  <a:pt x="67430" y="46260"/>
                </a:lnTo>
                <a:lnTo>
                  <a:pt x="67460" y="46180"/>
                </a:lnTo>
                <a:lnTo>
                  <a:pt x="67500" y="46120"/>
                </a:lnTo>
                <a:lnTo>
                  <a:pt x="67600" y="46000"/>
                </a:lnTo>
                <a:lnTo>
                  <a:pt x="67640" y="45930"/>
                </a:lnTo>
                <a:lnTo>
                  <a:pt x="67660" y="45850"/>
                </a:lnTo>
                <a:lnTo>
                  <a:pt x="67690" y="45760"/>
                </a:lnTo>
                <a:lnTo>
                  <a:pt x="67700" y="45670"/>
                </a:lnTo>
                <a:lnTo>
                  <a:pt x="67650" y="45560"/>
                </a:lnTo>
                <a:lnTo>
                  <a:pt x="67560" y="45430"/>
                </a:lnTo>
                <a:lnTo>
                  <a:pt x="67320" y="45240"/>
                </a:lnTo>
                <a:lnTo>
                  <a:pt x="67130" y="45170"/>
                </a:lnTo>
                <a:lnTo>
                  <a:pt x="67010" y="45150"/>
                </a:lnTo>
                <a:lnTo>
                  <a:pt x="66940" y="45160"/>
                </a:lnTo>
                <a:lnTo>
                  <a:pt x="66880" y="45190"/>
                </a:lnTo>
                <a:lnTo>
                  <a:pt x="66820" y="45220"/>
                </a:lnTo>
                <a:lnTo>
                  <a:pt x="66710" y="45330"/>
                </a:lnTo>
                <a:lnTo>
                  <a:pt x="66520" y="45450"/>
                </a:lnTo>
                <a:lnTo>
                  <a:pt x="66460" y="45490"/>
                </a:lnTo>
                <a:lnTo>
                  <a:pt x="66320" y="45670"/>
                </a:lnTo>
                <a:lnTo>
                  <a:pt x="66240" y="45680"/>
                </a:lnTo>
                <a:lnTo>
                  <a:pt x="66120" y="45620"/>
                </a:lnTo>
                <a:lnTo>
                  <a:pt x="65950" y="45490"/>
                </a:lnTo>
                <a:lnTo>
                  <a:pt x="65650" y="45190"/>
                </a:lnTo>
                <a:lnTo>
                  <a:pt x="65450" y="45090"/>
                </a:lnTo>
                <a:lnTo>
                  <a:pt x="65320" y="45050"/>
                </a:lnTo>
                <a:lnTo>
                  <a:pt x="65210" y="45040"/>
                </a:lnTo>
                <a:lnTo>
                  <a:pt x="65090" y="45010"/>
                </a:lnTo>
                <a:lnTo>
                  <a:pt x="64750" y="44830"/>
                </a:lnTo>
                <a:lnTo>
                  <a:pt x="64040" y="44340"/>
                </a:lnTo>
                <a:lnTo>
                  <a:pt x="63980" y="44280"/>
                </a:lnTo>
                <a:lnTo>
                  <a:pt x="63940" y="44200"/>
                </a:lnTo>
                <a:lnTo>
                  <a:pt x="63930" y="44080"/>
                </a:lnTo>
                <a:lnTo>
                  <a:pt x="63930" y="43970"/>
                </a:lnTo>
                <a:lnTo>
                  <a:pt x="63930" y="43880"/>
                </a:lnTo>
                <a:lnTo>
                  <a:pt x="63920" y="43790"/>
                </a:lnTo>
                <a:lnTo>
                  <a:pt x="63870" y="43690"/>
                </a:lnTo>
                <a:lnTo>
                  <a:pt x="63760" y="43570"/>
                </a:lnTo>
                <a:lnTo>
                  <a:pt x="63550" y="43410"/>
                </a:lnTo>
                <a:lnTo>
                  <a:pt x="63310" y="43060"/>
                </a:lnTo>
                <a:lnTo>
                  <a:pt x="63230" y="42890"/>
                </a:lnTo>
                <a:lnTo>
                  <a:pt x="63030" y="42700"/>
                </a:lnTo>
                <a:lnTo>
                  <a:pt x="62330" y="42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Kild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450" y="51690"/>
                </a:moveTo>
                <a:lnTo>
                  <a:pt x="74240" y="52120"/>
                </a:lnTo>
                <a:lnTo>
                  <a:pt x="74100" y="52410"/>
                </a:lnTo>
                <a:lnTo>
                  <a:pt x="73970" y="53000"/>
                </a:lnTo>
                <a:lnTo>
                  <a:pt x="73940" y="53080"/>
                </a:lnTo>
                <a:lnTo>
                  <a:pt x="73830" y="53170"/>
                </a:lnTo>
                <a:lnTo>
                  <a:pt x="73770" y="53260"/>
                </a:lnTo>
                <a:lnTo>
                  <a:pt x="73610" y="53510"/>
                </a:lnTo>
                <a:lnTo>
                  <a:pt x="73530" y="53730"/>
                </a:lnTo>
                <a:lnTo>
                  <a:pt x="73440" y="54110"/>
                </a:lnTo>
                <a:lnTo>
                  <a:pt x="73450" y="54270"/>
                </a:lnTo>
                <a:lnTo>
                  <a:pt x="73500" y="54370"/>
                </a:lnTo>
                <a:lnTo>
                  <a:pt x="73560" y="54410"/>
                </a:lnTo>
                <a:lnTo>
                  <a:pt x="73620" y="54440"/>
                </a:lnTo>
                <a:lnTo>
                  <a:pt x="73660" y="54460"/>
                </a:lnTo>
                <a:lnTo>
                  <a:pt x="73710" y="54510"/>
                </a:lnTo>
                <a:lnTo>
                  <a:pt x="73750" y="54590"/>
                </a:lnTo>
                <a:lnTo>
                  <a:pt x="73750" y="54670"/>
                </a:lnTo>
                <a:lnTo>
                  <a:pt x="73690" y="54740"/>
                </a:lnTo>
                <a:lnTo>
                  <a:pt x="73620" y="54800"/>
                </a:lnTo>
                <a:lnTo>
                  <a:pt x="73530" y="54910"/>
                </a:lnTo>
                <a:lnTo>
                  <a:pt x="73520" y="55000"/>
                </a:lnTo>
                <a:lnTo>
                  <a:pt x="73550" y="55070"/>
                </a:lnTo>
                <a:lnTo>
                  <a:pt x="73620" y="55090"/>
                </a:lnTo>
                <a:lnTo>
                  <a:pt x="74000" y="55100"/>
                </a:lnTo>
                <a:lnTo>
                  <a:pt x="74070" y="55120"/>
                </a:lnTo>
                <a:lnTo>
                  <a:pt x="74150" y="55180"/>
                </a:lnTo>
                <a:lnTo>
                  <a:pt x="74200" y="55230"/>
                </a:lnTo>
                <a:lnTo>
                  <a:pt x="74280" y="55470"/>
                </a:lnTo>
                <a:lnTo>
                  <a:pt x="73930" y="55720"/>
                </a:lnTo>
                <a:lnTo>
                  <a:pt x="73880" y="55770"/>
                </a:lnTo>
                <a:lnTo>
                  <a:pt x="73820" y="55870"/>
                </a:lnTo>
                <a:lnTo>
                  <a:pt x="73750" y="56160"/>
                </a:lnTo>
                <a:lnTo>
                  <a:pt x="73690" y="56260"/>
                </a:lnTo>
                <a:lnTo>
                  <a:pt x="73620" y="56320"/>
                </a:lnTo>
                <a:lnTo>
                  <a:pt x="73280" y="56430"/>
                </a:lnTo>
                <a:lnTo>
                  <a:pt x="73210" y="56500"/>
                </a:lnTo>
                <a:lnTo>
                  <a:pt x="73170" y="56580"/>
                </a:lnTo>
                <a:lnTo>
                  <a:pt x="73180" y="56670"/>
                </a:lnTo>
                <a:lnTo>
                  <a:pt x="73240" y="56820"/>
                </a:lnTo>
                <a:lnTo>
                  <a:pt x="73260" y="56910"/>
                </a:lnTo>
                <a:lnTo>
                  <a:pt x="73250" y="57050"/>
                </a:lnTo>
                <a:lnTo>
                  <a:pt x="73180" y="57120"/>
                </a:lnTo>
                <a:lnTo>
                  <a:pt x="72970" y="57250"/>
                </a:lnTo>
                <a:lnTo>
                  <a:pt x="72920" y="57340"/>
                </a:lnTo>
                <a:lnTo>
                  <a:pt x="72890" y="57440"/>
                </a:lnTo>
                <a:lnTo>
                  <a:pt x="72900" y="57530"/>
                </a:lnTo>
                <a:lnTo>
                  <a:pt x="72910" y="57630"/>
                </a:lnTo>
                <a:lnTo>
                  <a:pt x="72880" y="57760"/>
                </a:lnTo>
                <a:lnTo>
                  <a:pt x="72830" y="57860"/>
                </a:lnTo>
                <a:lnTo>
                  <a:pt x="72740" y="57970"/>
                </a:lnTo>
                <a:lnTo>
                  <a:pt x="72110" y="58550"/>
                </a:lnTo>
                <a:lnTo>
                  <a:pt x="72040" y="58600"/>
                </a:lnTo>
                <a:lnTo>
                  <a:pt x="71540" y="58810"/>
                </a:lnTo>
                <a:lnTo>
                  <a:pt x="71280" y="58970"/>
                </a:lnTo>
                <a:lnTo>
                  <a:pt x="70920" y="59140"/>
                </a:lnTo>
                <a:lnTo>
                  <a:pt x="70840" y="59210"/>
                </a:lnTo>
                <a:lnTo>
                  <a:pt x="70790" y="59300"/>
                </a:lnTo>
                <a:lnTo>
                  <a:pt x="70620" y="59660"/>
                </a:lnTo>
                <a:lnTo>
                  <a:pt x="70210" y="60340"/>
                </a:lnTo>
                <a:lnTo>
                  <a:pt x="70000" y="60780"/>
                </a:lnTo>
                <a:lnTo>
                  <a:pt x="69960" y="60880"/>
                </a:lnTo>
                <a:lnTo>
                  <a:pt x="69950" y="60960"/>
                </a:lnTo>
                <a:lnTo>
                  <a:pt x="69960" y="61040"/>
                </a:lnTo>
                <a:lnTo>
                  <a:pt x="69990" y="61110"/>
                </a:lnTo>
                <a:lnTo>
                  <a:pt x="70370" y="61570"/>
                </a:lnTo>
                <a:lnTo>
                  <a:pt x="70540" y="61810"/>
                </a:lnTo>
                <a:lnTo>
                  <a:pt x="70620" y="61940"/>
                </a:lnTo>
                <a:lnTo>
                  <a:pt x="70670" y="62080"/>
                </a:lnTo>
                <a:lnTo>
                  <a:pt x="70700" y="62250"/>
                </a:lnTo>
                <a:lnTo>
                  <a:pt x="70670" y="62510"/>
                </a:lnTo>
                <a:lnTo>
                  <a:pt x="70370" y="63200"/>
                </a:lnTo>
                <a:lnTo>
                  <a:pt x="70230" y="63430"/>
                </a:lnTo>
                <a:lnTo>
                  <a:pt x="70090" y="63520"/>
                </a:lnTo>
                <a:lnTo>
                  <a:pt x="69980" y="63560"/>
                </a:lnTo>
                <a:lnTo>
                  <a:pt x="69540" y="63580"/>
                </a:lnTo>
                <a:lnTo>
                  <a:pt x="69160" y="63670"/>
                </a:lnTo>
                <a:lnTo>
                  <a:pt x="68820" y="63630"/>
                </a:lnTo>
                <a:lnTo>
                  <a:pt x="68750" y="63690"/>
                </a:lnTo>
                <a:lnTo>
                  <a:pt x="68630" y="63730"/>
                </a:lnTo>
                <a:lnTo>
                  <a:pt x="68560" y="63710"/>
                </a:lnTo>
                <a:lnTo>
                  <a:pt x="68500" y="63670"/>
                </a:lnTo>
                <a:lnTo>
                  <a:pt x="68450" y="63620"/>
                </a:lnTo>
                <a:lnTo>
                  <a:pt x="68350" y="63500"/>
                </a:lnTo>
                <a:lnTo>
                  <a:pt x="68250" y="63420"/>
                </a:lnTo>
                <a:lnTo>
                  <a:pt x="67920" y="63230"/>
                </a:lnTo>
                <a:lnTo>
                  <a:pt x="67930" y="62960"/>
                </a:lnTo>
                <a:lnTo>
                  <a:pt x="67920" y="62870"/>
                </a:lnTo>
                <a:lnTo>
                  <a:pt x="67880" y="62600"/>
                </a:lnTo>
                <a:lnTo>
                  <a:pt x="67810" y="62410"/>
                </a:lnTo>
                <a:lnTo>
                  <a:pt x="67380" y="61550"/>
                </a:lnTo>
                <a:lnTo>
                  <a:pt x="67220" y="61350"/>
                </a:lnTo>
                <a:lnTo>
                  <a:pt x="67100" y="61260"/>
                </a:lnTo>
                <a:lnTo>
                  <a:pt x="66940" y="61330"/>
                </a:lnTo>
                <a:lnTo>
                  <a:pt x="66810" y="61350"/>
                </a:lnTo>
                <a:lnTo>
                  <a:pt x="66750" y="61330"/>
                </a:lnTo>
                <a:lnTo>
                  <a:pt x="66680" y="61290"/>
                </a:lnTo>
                <a:lnTo>
                  <a:pt x="66540" y="61220"/>
                </a:lnTo>
                <a:lnTo>
                  <a:pt x="66360" y="61190"/>
                </a:lnTo>
                <a:lnTo>
                  <a:pt x="66280" y="61160"/>
                </a:lnTo>
                <a:lnTo>
                  <a:pt x="66220" y="61120"/>
                </a:lnTo>
                <a:lnTo>
                  <a:pt x="66170" y="61060"/>
                </a:lnTo>
                <a:lnTo>
                  <a:pt x="66140" y="60990"/>
                </a:lnTo>
                <a:lnTo>
                  <a:pt x="66050" y="60870"/>
                </a:lnTo>
                <a:lnTo>
                  <a:pt x="66010" y="60820"/>
                </a:lnTo>
                <a:lnTo>
                  <a:pt x="65960" y="60750"/>
                </a:lnTo>
                <a:lnTo>
                  <a:pt x="65920" y="60640"/>
                </a:lnTo>
                <a:lnTo>
                  <a:pt x="65890" y="60500"/>
                </a:lnTo>
                <a:lnTo>
                  <a:pt x="65920" y="60290"/>
                </a:lnTo>
                <a:lnTo>
                  <a:pt x="65950" y="60180"/>
                </a:lnTo>
                <a:lnTo>
                  <a:pt x="66000" y="60100"/>
                </a:lnTo>
                <a:lnTo>
                  <a:pt x="66240" y="59810"/>
                </a:lnTo>
                <a:lnTo>
                  <a:pt x="66280" y="59750"/>
                </a:lnTo>
                <a:lnTo>
                  <a:pt x="66320" y="59670"/>
                </a:lnTo>
                <a:lnTo>
                  <a:pt x="66330" y="59610"/>
                </a:lnTo>
                <a:lnTo>
                  <a:pt x="66330" y="59320"/>
                </a:lnTo>
                <a:lnTo>
                  <a:pt x="66290" y="58940"/>
                </a:lnTo>
                <a:lnTo>
                  <a:pt x="66220" y="58620"/>
                </a:lnTo>
                <a:lnTo>
                  <a:pt x="66020" y="58070"/>
                </a:lnTo>
                <a:lnTo>
                  <a:pt x="65820" y="57720"/>
                </a:lnTo>
                <a:lnTo>
                  <a:pt x="65740" y="57630"/>
                </a:lnTo>
                <a:lnTo>
                  <a:pt x="65730" y="57570"/>
                </a:lnTo>
                <a:lnTo>
                  <a:pt x="65730" y="57480"/>
                </a:lnTo>
                <a:lnTo>
                  <a:pt x="65770" y="57330"/>
                </a:lnTo>
                <a:lnTo>
                  <a:pt x="65810" y="57260"/>
                </a:lnTo>
                <a:lnTo>
                  <a:pt x="65860" y="57200"/>
                </a:lnTo>
                <a:lnTo>
                  <a:pt x="65920" y="57190"/>
                </a:lnTo>
                <a:lnTo>
                  <a:pt x="65990" y="57190"/>
                </a:lnTo>
                <a:lnTo>
                  <a:pt x="66060" y="57170"/>
                </a:lnTo>
                <a:lnTo>
                  <a:pt x="66100" y="57120"/>
                </a:lnTo>
                <a:lnTo>
                  <a:pt x="66130" y="57030"/>
                </a:lnTo>
                <a:lnTo>
                  <a:pt x="66120" y="56940"/>
                </a:lnTo>
                <a:lnTo>
                  <a:pt x="66050" y="56840"/>
                </a:lnTo>
                <a:lnTo>
                  <a:pt x="65980" y="56790"/>
                </a:lnTo>
                <a:lnTo>
                  <a:pt x="65710" y="56780"/>
                </a:lnTo>
                <a:lnTo>
                  <a:pt x="65590" y="56660"/>
                </a:lnTo>
                <a:lnTo>
                  <a:pt x="65040" y="56460"/>
                </a:lnTo>
                <a:lnTo>
                  <a:pt x="65000" y="56410"/>
                </a:lnTo>
                <a:lnTo>
                  <a:pt x="65020" y="56360"/>
                </a:lnTo>
                <a:lnTo>
                  <a:pt x="65110" y="56330"/>
                </a:lnTo>
                <a:lnTo>
                  <a:pt x="65200" y="56330"/>
                </a:lnTo>
                <a:lnTo>
                  <a:pt x="65390" y="56370"/>
                </a:lnTo>
                <a:lnTo>
                  <a:pt x="66510" y="56340"/>
                </a:lnTo>
                <a:lnTo>
                  <a:pt x="66580" y="56300"/>
                </a:lnTo>
                <a:lnTo>
                  <a:pt x="66630" y="56230"/>
                </a:lnTo>
                <a:lnTo>
                  <a:pt x="66660" y="56120"/>
                </a:lnTo>
                <a:lnTo>
                  <a:pt x="66710" y="55960"/>
                </a:lnTo>
                <a:lnTo>
                  <a:pt x="66760" y="55860"/>
                </a:lnTo>
                <a:lnTo>
                  <a:pt x="66790" y="55780"/>
                </a:lnTo>
                <a:lnTo>
                  <a:pt x="66770" y="55700"/>
                </a:lnTo>
                <a:lnTo>
                  <a:pt x="66670" y="55620"/>
                </a:lnTo>
                <a:lnTo>
                  <a:pt x="66570" y="55600"/>
                </a:lnTo>
                <a:lnTo>
                  <a:pt x="66390" y="55590"/>
                </a:lnTo>
                <a:lnTo>
                  <a:pt x="66320" y="55580"/>
                </a:lnTo>
                <a:lnTo>
                  <a:pt x="66250" y="55540"/>
                </a:lnTo>
                <a:lnTo>
                  <a:pt x="66190" y="55500"/>
                </a:lnTo>
                <a:lnTo>
                  <a:pt x="66140" y="55450"/>
                </a:lnTo>
                <a:lnTo>
                  <a:pt x="66140" y="55390"/>
                </a:lnTo>
                <a:lnTo>
                  <a:pt x="66200" y="55320"/>
                </a:lnTo>
                <a:lnTo>
                  <a:pt x="66570" y="55040"/>
                </a:lnTo>
                <a:lnTo>
                  <a:pt x="66680" y="54940"/>
                </a:lnTo>
                <a:lnTo>
                  <a:pt x="66730" y="54880"/>
                </a:lnTo>
                <a:lnTo>
                  <a:pt x="66760" y="54760"/>
                </a:lnTo>
                <a:lnTo>
                  <a:pt x="66770" y="54610"/>
                </a:lnTo>
                <a:lnTo>
                  <a:pt x="66780" y="54330"/>
                </a:lnTo>
                <a:lnTo>
                  <a:pt x="66810" y="54200"/>
                </a:lnTo>
                <a:lnTo>
                  <a:pt x="66870" y="54120"/>
                </a:lnTo>
                <a:lnTo>
                  <a:pt x="66970" y="54050"/>
                </a:lnTo>
                <a:lnTo>
                  <a:pt x="67010" y="54000"/>
                </a:lnTo>
                <a:lnTo>
                  <a:pt x="67040" y="53900"/>
                </a:lnTo>
                <a:lnTo>
                  <a:pt x="67050" y="53720"/>
                </a:lnTo>
                <a:lnTo>
                  <a:pt x="67090" y="53630"/>
                </a:lnTo>
                <a:lnTo>
                  <a:pt x="67140" y="53560"/>
                </a:lnTo>
                <a:lnTo>
                  <a:pt x="67100" y="53430"/>
                </a:lnTo>
                <a:lnTo>
                  <a:pt x="66950" y="53210"/>
                </a:lnTo>
                <a:lnTo>
                  <a:pt x="66000" y="52300"/>
                </a:lnTo>
                <a:lnTo>
                  <a:pt x="65950" y="52220"/>
                </a:lnTo>
                <a:lnTo>
                  <a:pt x="65960" y="51980"/>
                </a:lnTo>
                <a:lnTo>
                  <a:pt x="66150" y="51500"/>
                </a:lnTo>
                <a:lnTo>
                  <a:pt x="66290" y="51340"/>
                </a:lnTo>
                <a:lnTo>
                  <a:pt x="67430" y="50340"/>
                </a:lnTo>
                <a:lnTo>
                  <a:pt x="67560" y="50290"/>
                </a:lnTo>
                <a:lnTo>
                  <a:pt x="67660" y="50290"/>
                </a:lnTo>
                <a:lnTo>
                  <a:pt x="67740" y="50320"/>
                </a:lnTo>
                <a:lnTo>
                  <a:pt x="67870" y="50340"/>
                </a:lnTo>
                <a:lnTo>
                  <a:pt x="68100" y="50290"/>
                </a:lnTo>
                <a:lnTo>
                  <a:pt x="68230" y="50300"/>
                </a:lnTo>
                <a:lnTo>
                  <a:pt x="68310" y="50340"/>
                </a:lnTo>
                <a:lnTo>
                  <a:pt x="68350" y="50400"/>
                </a:lnTo>
                <a:lnTo>
                  <a:pt x="68380" y="50470"/>
                </a:lnTo>
                <a:lnTo>
                  <a:pt x="68420" y="50540"/>
                </a:lnTo>
                <a:lnTo>
                  <a:pt x="68460" y="50610"/>
                </a:lnTo>
                <a:lnTo>
                  <a:pt x="68630" y="50750"/>
                </a:lnTo>
                <a:lnTo>
                  <a:pt x="68660" y="50770"/>
                </a:lnTo>
                <a:lnTo>
                  <a:pt x="68680" y="50810"/>
                </a:lnTo>
                <a:lnTo>
                  <a:pt x="68710" y="50880"/>
                </a:lnTo>
                <a:lnTo>
                  <a:pt x="68740" y="51040"/>
                </a:lnTo>
                <a:lnTo>
                  <a:pt x="68760" y="51110"/>
                </a:lnTo>
                <a:lnTo>
                  <a:pt x="68780" y="51150"/>
                </a:lnTo>
                <a:lnTo>
                  <a:pt x="68820" y="51190"/>
                </a:lnTo>
                <a:lnTo>
                  <a:pt x="68950" y="51270"/>
                </a:lnTo>
                <a:lnTo>
                  <a:pt x="69150" y="51340"/>
                </a:lnTo>
                <a:lnTo>
                  <a:pt x="69540" y="51390"/>
                </a:lnTo>
                <a:lnTo>
                  <a:pt x="69670" y="51370"/>
                </a:lnTo>
                <a:lnTo>
                  <a:pt x="69750" y="51330"/>
                </a:lnTo>
                <a:lnTo>
                  <a:pt x="69780" y="51280"/>
                </a:lnTo>
                <a:lnTo>
                  <a:pt x="69830" y="51180"/>
                </a:lnTo>
                <a:lnTo>
                  <a:pt x="69850" y="51120"/>
                </a:lnTo>
                <a:lnTo>
                  <a:pt x="69900" y="51050"/>
                </a:lnTo>
                <a:lnTo>
                  <a:pt x="69990" y="50970"/>
                </a:lnTo>
                <a:lnTo>
                  <a:pt x="70200" y="50860"/>
                </a:lnTo>
                <a:lnTo>
                  <a:pt x="70410" y="50830"/>
                </a:lnTo>
                <a:lnTo>
                  <a:pt x="71390" y="50990"/>
                </a:lnTo>
                <a:lnTo>
                  <a:pt x="71530" y="51070"/>
                </a:lnTo>
                <a:lnTo>
                  <a:pt x="71700" y="51220"/>
                </a:lnTo>
                <a:lnTo>
                  <a:pt x="71750" y="51270"/>
                </a:lnTo>
                <a:lnTo>
                  <a:pt x="71840" y="51320"/>
                </a:lnTo>
                <a:lnTo>
                  <a:pt x="71960" y="51360"/>
                </a:lnTo>
                <a:lnTo>
                  <a:pt x="72370" y="51410"/>
                </a:lnTo>
                <a:lnTo>
                  <a:pt x="72570" y="51470"/>
                </a:lnTo>
                <a:lnTo>
                  <a:pt x="72870" y="51620"/>
                </a:lnTo>
                <a:lnTo>
                  <a:pt x="72960" y="51620"/>
                </a:lnTo>
                <a:lnTo>
                  <a:pt x="73060" y="51580"/>
                </a:lnTo>
                <a:lnTo>
                  <a:pt x="73310" y="51430"/>
                </a:lnTo>
                <a:lnTo>
                  <a:pt x="73420" y="51410"/>
                </a:lnTo>
                <a:lnTo>
                  <a:pt x="73510" y="51430"/>
                </a:lnTo>
                <a:lnTo>
                  <a:pt x="73570" y="51470"/>
                </a:lnTo>
                <a:lnTo>
                  <a:pt x="73790" y="51570"/>
                </a:lnTo>
                <a:lnTo>
                  <a:pt x="74450" y="5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Carlo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670" y="62510"/>
                </a:moveTo>
                <a:lnTo>
                  <a:pt x="72360" y="62990"/>
                </a:lnTo>
                <a:lnTo>
                  <a:pt x="72830" y="63210"/>
                </a:lnTo>
                <a:lnTo>
                  <a:pt x="72960" y="63330"/>
                </a:lnTo>
                <a:lnTo>
                  <a:pt x="73170" y="63410"/>
                </a:lnTo>
                <a:lnTo>
                  <a:pt x="73270" y="63420"/>
                </a:lnTo>
                <a:lnTo>
                  <a:pt x="73360" y="63410"/>
                </a:lnTo>
                <a:lnTo>
                  <a:pt x="73440" y="63380"/>
                </a:lnTo>
                <a:lnTo>
                  <a:pt x="73520" y="63330"/>
                </a:lnTo>
                <a:lnTo>
                  <a:pt x="73630" y="63280"/>
                </a:lnTo>
                <a:lnTo>
                  <a:pt x="73700" y="63290"/>
                </a:lnTo>
                <a:lnTo>
                  <a:pt x="73760" y="63320"/>
                </a:lnTo>
                <a:lnTo>
                  <a:pt x="73820" y="63370"/>
                </a:lnTo>
                <a:lnTo>
                  <a:pt x="73860" y="63430"/>
                </a:lnTo>
                <a:lnTo>
                  <a:pt x="73900" y="63540"/>
                </a:lnTo>
                <a:lnTo>
                  <a:pt x="73900" y="63620"/>
                </a:lnTo>
                <a:lnTo>
                  <a:pt x="73860" y="63670"/>
                </a:lnTo>
                <a:lnTo>
                  <a:pt x="73820" y="63690"/>
                </a:lnTo>
                <a:lnTo>
                  <a:pt x="73760" y="63710"/>
                </a:lnTo>
                <a:lnTo>
                  <a:pt x="73710" y="63750"/>
                </a:lnTo>
                <a:lnTo>
                  <a:pt x="73690" y="63820"/>
                </a:lnTo>
                <a:lnTo>
                  <a:pt x="73680" y="63900"/>
                </a:lnTo>
                <a:lnTo>
                  <a:pt x="73700" y="64370"/>
                </a:lnTo>
                <a:lnTo>
                  <a:pt x="73700" y="64470"/>
                </a:lnTo>
                <a:lnTo>
                  <a:pt x="73690" y="64560"/>
                </a:lnTo>
                <a:lnTo>
                  <a:pt x="73660" y="64630"/>
                </a:lnTo>
                <a:lnTo>
                  <a:pt x="73590" y="64670"/>
                </a:lnTo>
                <a:lnTo>
                  <a:pt x="73310" y="64780"/>
                </a:lnTo>
                <a:lnTo>
                  <a:pt x="73180" y="64860"/>
                </a:lnTo>
                <a:lnTo>
                  <a:pt x="73060" y="64950"/>
                </a:lnTo>
                <a:lnTo>
                  <a:pt x="72930" y="65020"/>
                </a:lnTo>
                <a:lnTo>
                  <a:pt x="72850" y="65040"/>
                </a:lnTo>
                <a:lnTo>
                  <a:pt x="72670" y="65040"/>
                </a:lnTo>
                <a:lnTo>
                  <a:pt x="72500" y="65000"/>
                </a:lnTo>
                <a:lnTo>
                  <a:pt x="72430" y="64960"/>
                </a:lnTo>
                <a:lnTo>
                  <a:pt x="72380" y="64910"/>
                </a:lnTo>
                <a:lnTo>
                  <a:pt x="72330" y="64850"/>
                </a:lnTo>
                <a:lnTo>
                  <a:pt x="72250" y="64730"/>
                </a:lnTo>
                <a:lnTo>
                  <a:pt x="72200" y="64670"/>
                </a:lnTo>
                <a:lnTo>
                  <a:pt x="72150" y="64620"/>
                </a:lnTo>
                <a:lnTo>
                  <a:pt x="71810" y="64430"/>
                </a:lnTo>
                <a:lnTo>
                  <a:pt x="71740" y="64410"/>
                </a:lnTo>
                <a:lnTo>
                  <a:pt x="71670" y="64430"/>
                </a:lnTo>
                <a:lnTo>
                  <a:pt x="71620" y="64480"/>
                </a:lnTo>
                <a:lnTo>
                  <a:pt x="71590" y="64560"/>
                </a:lnTo>
                <a:lnTo>
                  <a:pt x="71550" y="64730"/>
                </a:lnTo>
                <a:lnTo>
                  <a:pt x="71400" y="65000"/>
                </a:lnTo>
                <a:lnTo>
                  <a:pt x="71330" y="65150"/>
                </a:lnTo>
                <a:lnTo>
                  <a:pt x="71290" y="65320"/>
                </a:lnTo>
                <a:lnTo>
                  <a:pt x="71270" y="65430"/>
                </a:lnTo>
                <a:lnTo>
                  <a:pt x="71260" y="65560"/>
                </a:lnTo>
                <a:lnTo>
                  <a:pt x="71260" y="65760"/>
                </a:lnTo>
                <a:lnTo>
                  <a:pt x="71300" y="65850"/>
                </a:lnTo>
                <a:lnTo>
                  <a:pt x="71360" y="65870"/>
                </a:lnTo>
                <a:lnTo>
                  <a:pt x="71480" y="65810"/>
                </a:lnTo>
                <a:lnTo>
                  <a:pt x="71550" y="65800"/>
                </a:lnTo>
                <a:lnTo>
                  <a:pt x="71610" y="65820"/>
                </a:lnTo>
                <a:lnTo>
                  <a:pt x="71680" y="65890"/>
                </a:lnTo>
                <a:lnTo>
                  <a:pt x="71850" y="66130"/>
                </a:lnTo>
                <a:lnTo>
                  <a:pt x="71900" y="66270"/>
                </a:lnTo>
                <a:lnTo>
                  <a:pt x="71940" y="66450"/>
                </a:lnTo>
                <a:lnTo>
                  <a:pt x="71980" y="66550"/>
                </a:lnTo>
                <a:lnTo>
                  <a:pt x="72050" y="66660"/>
                </a:lnTo>
                <a:lnTo>
                  <a:pt x="72110" y="66730"/>
                </a:lnTo>
                <a:lnTo>
                  <a:pt x="72350" y="67150"/>
                </a:lnTo>
                <a:lnTo>
                  <a:pt x="72000" y="67670"/>
                </a:lnTo>
                <a:lnTo>
                  <a:pt x="71790" y="67800"/>
                </a:lnTo>
                <a:lnTo>
                  <a:pt x="71570" y="67830"/>
                </a:lnTo>
                <a:lnTo>
                  <a:pt x="71510" y="67890"/>
                </a:lnTo>
                <a:lnTo>
                  <a:pt x="71480" y="67970"/>
                </a:lnTo>
                <a:lnTo>
                  <a:pt x="71490" y="68050"/>
                </a:lnTo>
                <a:lnTo>
                  <a:pt x="71510" y="68130"/>
                </a:lnTo>
                <a:lnTo>
                  <a:pt x="71550" y="68190"/>
                </a:lnTo>
                <a:lnTo>
                  <a:pt x="71610" y="68220"/>
                </a:lnTo>
                <a:lnTo>
                  <a:pt x="71710" y="68260"/>
                </a:lnTo>
                <a:lnTo>
                  <a:pt x="71770" y="68290"/>
                </a:lnTo>
                <a:lnTo>
                  <a:pt x="71810" y="68330"/>
                </a:lnTo>
                <a:lnTo>
                  <a:pt x="71830" y="68420"/>
                </a:lnTo>
                <a:lnTo>
                  <a:pt x="71770" y="68520"/>
                </a:lnTo>
                <a:lnTo>
                  <a:pt x="71640" y="68690"/>
                </a:lnTo>
                <a:lnTo>
                  <a:pt x="71550" y="68770"/>
                </a:lnTo>
                <a:lnTo>
                  <a:pt x="71470" y="68820"/>
                </a:lnTo>
                <a:lnTo>
                  <a:pt x="71390" y="68850"/>
                </a:lnTo>
                <a:lnTo>
                  <a:pt x="71300" y="68850"/>
                </a:lnTo>
                <a:lnTo>
                  <a:pt x="71210" y="68840"/>
                </a:lnTo>
                <a:lnTo>
                  <a:pt x="70960" y="68770"/>
                </a:lnTo>
                <a:lnTo>
                  <a:pt x="70820" y="68810"/>
                </a:lnTo>
                <a:lnTo>
                  <a:pt x="70630" y="68890"/>
                </a:lnTo>
                <a:lnTo>
                  <a:pt x="70280" y="69140"/>
                </a:lnTo>
                <a:lnTo>
                  <a:pt x="70150" y="69280"/>
                </a:lnTo>
                <a:lnTo>
                  <a:pt x="70080" y="69410"/>
                </a:lnTo>
                <a:lnTo>
                  <a:pt x="70060" y="70010"/>
                </a:lnTo>
                <a:lnTo>
                  <a:pt x="70030" y="70220"/>
                </a:lnTo>
                <a:lnTo>
                  <a:pt x="69950" y="70400"/>
                </a:lnTo>
                <a:lnTo>
                  <a:pt x="69380" y="71100"/>
                </a:lnTo>
                <a:lnTo>
                  <a:pt x="69310" y="71240"/>
                </a:lnTo>
                <a:lnTo>
                  <a:pt x="69280" y="71370"/>
                </a:lnTo>
                <a:lnTo>
                  <a:pt x="69230" y="71540"/>
                </a:lnTo>
                <a:lnTo>
                  <a:pt x="68980" y="72000"/>
                </a:lnTo>
                <a:lnTo>
                  <a:pt x="68940" y="72150"/>
                </a:lnTo>
                <a:lnTo>
                  <a:pt x="68880" y="72430"/>
                </a:lnTo>
                <a:lnTo>
                  <a:pt x="68840" y="72520"/>
                </a:lnTo>
                <a:lnTo>
                  <a:pt x="68790" y="72590"/>
                </a:lnTo>
                <a:lnTo>
                  <a:pt x="68650" y="72660"/>
                </a:lnTo>
                <a:lnTo>
                  <a:pt x="68570" y="72680"/>
                </a:lnTo>
                <a:lnTo>
                  <a:pt x="68030" y="72710"/>
                </a:lnTo>
                <a:lnTo>
                  <a:pt x="67810" y="71380"/>
                </a:lnTo>
                <a:lnTo>
                  <a:pt x="67820" y="71010"/>
                </a:lnTo>
                <a:lnTo>
                  <a:pt x="67950" y="70830"/>
                </a:lnTo>
                <a:lnTo>
                  <a:pt x="67980" y="70750"/>
                </a:lnTo>
                <a:lnTo>
                  <a:pt x="68000" y="70660"/>
                </a:lnTo>
                <a:lnTo>
                  <a:pt x="68040" y="70370"/>
                </a:lnTo>
                <a:lnTo>
                  <a:pt x="68030" y="70270"/>
                </a:lnTo>
                <a:lnTo>
                  <a:pt x="67990" y="70170"/>
                </a:lnTo>
                <a:lnTo>
                  <a:pt x="67880" y="70040"/>
                </a:lnTo>
                <a:lnTo>
                  <a:pt x="67510" y="69700"/>
                </a:lnTo>
                <a:lnTo>
                  <a:pt x="67420" y="69580"/>
                </a:lnTo>
                <a:lnTo>
                  <a:pt x="67340" y="69450"/>
                </a:lnTo>
                <a:lnTo>
                  <a:pt x="67300" y="69310"/>
                </a:lnTo>
                <a:lnTo>
                  <a:pt x="67260" y="69120"/>
                </a:lnTo>
                <a:lnTo>
                  <a:pt x="67210" y="68700"/>
                </a:lnTo>
                <a:lnTo>
                  <a:pt x="67200" y="68490"/>
                </a:lnTo>
                <a:lnTo>
                  <a:pt x="67210" y="68330"/>
                </a:lnTo>
                <a:lnTo>
                  <a:pt x="67240" y="68240"/>
                </a:lnTo>
                <a:lnTo>
                  <a:pt x="67280" y="68140"/>
                </a:lnTo>
                <a:lnTo>
                  <a:pt x="67290" y="68090"/>
                </a:lnTo>
                <a:lnTo>
                  <a:pt x="67280" y="68040"/>
                </a:lnTo>
                <a:lnTo>
                  <a:pt x="67210" y="68000"/>
                </a:lnTo>
                <a:lnTo>
                  <a:pt x="67100" y="67900"/>
                </a:lnTo>
                <a:lnTo>
                  <a:pt x="67000" y="67780"/>
                </a:lnTo>
                <a:lnTo>
                  <a:pt x="66990" y="67760"/>
                </a:lnTo>
                <a:lnTo>
                  <a:pt x="66810" y="67390"/>
                </a:lnTo>
                <a:lnTo>
                  <a:pt x="66740" y="67280"/>
                </a:lnTo>
                <a:lnTo>
                  <a:pt x="66670" y="67190"/>
                </a:lnTo>
                <a:lnTo>
                  <a:pt x="66600" y="67160"/>
                </a:lnTo>
                <a:lnTo>
                  <a:pt x="66520" y="67150"/>
                </a:lnTo>
                <a:lnTo>
                  <a:pt x="66450" y="67170"/>
                </a:lnTo>
                <a:lnTo>
                  <a:pt x="66270" y="67290"/>
                </a:lnTo>
                <a:lnTo>
                  <a:pt x="66200" y="67320"/>
                </a:lnTo>
                <a:lnTo>
                  <a:pt x="66130" y="67300"/>
                </a:lnTo>
                <a:lnTo>
                  <a:pt x="66060" y="67230"/>
                </a:lnTo>
                <a:lnTo>
                  <a:pt x="66010" y="67090"/>
                </a:lnTo>
                <a:lnTo>
                  <a:pt x="65950" y="67010"/>
                </a:lnTo>
                <a:lnTo>
                  <a:pt x="65890" y="66950"/>
                </a:lnTo>
                <a:lnTo>
                  <a:pt x="65740" y="66900"/>
                </a:lnTo>
                <a:lnTo>
                  <a:pt x="65700" y="66850"/>
                </a:lnTo>
                <a:lnTo>
                  <a:pt x="65760" y="66750"/>
                </a:lnTo>
                <a:lnTo>
                  <a:pt x="65800" y="66660"/>
                </a:lnTo>
                <a:lnTo>
                  <a:pt x="65790" y="66380"/>
                </a:lnTo>
                <a:lnTo>
                  <a:pt x="65820" y="66200"/>
                </a:lnTo>
                <a:lnTo>
                  <a:pt x="65910" y="65900"/>
                </a:lnTo>
                <a:lnTo>
                  <a:pt x="66040" y="65590"/>
                </a:lnTo>
                <a:lnTo>
                  <a:pt x="66330" y="65310"/>
                </a:lnTo>
                <a:lnTo>
                  <a:pt x="66710" y="65030"/>
                </a:lnTo>
                <a:lnTo>
                  <a:pt x="67580" y="64760"/>
                </a:lnTo>
                <a:lnTo>
                  <a:pt x="67740" y="64670"/>
                </a:lnTo>
                <a:lnTo>
                  <a:pt x="67830" y="64580"/>
                </a:lnTo>
                <a:lnTo>
                  <a:pt x="67900" y="64210"/>
                </a:lnTo>
                <a:lnTo>
                  <a:pt x="67910" y="64120"/>
                </a:lnTo>
                <a:lnTo>
                  <a:pt x="67890" y="63530"/>
                </a:lnTo>
                <a:lnTo>
                  <a:pt x="67920" y="63230"/>
                </a:lnTo>
                <a:lnTo>
                  <a:pt x="68250" y="63420"/>
                </a:lnTo>
                <a:lnTo>
                  <a:pt x="68350" y="63500"/>
                </a:lnTo>
                <a:lnTo>
                  <a:pt x="68450" y="63620"/>
                </a:lnTo>
                <a:lnTo>
                  <a:pt x="68500" y="63670"/>
                </a:lnTo>
                <a:lnTo>
                  <a:pt x="68560" y="63710"/>
                </a:lnTo>
                <a:lnTo>
                  <a:pt x="68630" y="63730"/>
                </a:lnTo>
                <a:lnTo>
                  <a:pt x="68750" y="63690"/>
                </a:lnTo>
                <a:lnTo>
                  <a:pt x="68820" y="63630"/>
                </a:lnTo>
                <a:lnTo>
                  <a:pt x="69160" y="63670"/>
                </a:lnTo>
                <a:lnTo>
                  <a:pt x="69540" y="63580"/>
                </a:lnTo>
                <a:lnTo>
                  <a:pt x="69980" y="63560"/>
                </a:lnTo>
                <a:lnTo>
                  <a:pt x="70090" y="63520"/>
                </a:lnTo>
                <a:lnTo>
                  <a:pt x="70230" y="63430"/>
                </a:lnTo>
                <a:lnTo>
                  <a:pt x="70370" y="63200"/>
                </a:lnTo>
                <a:lnTo>
                  <a:pt x="70670" y="6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Laoigh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330" y="65310"/>
                </a:moveTo>
                <a:lnTo>
                  <a:pt x="66200" y="65150"/>
                </a:lnTo>
                <a:lnTo>
                  <a:pt x="66130" y="65010"/>
                </a:lnTo>
                <a:lnTo>
                  <a:pt x="66100" y="64930"/>
                </a:lnTo>
                <a:lnTo>
                  <a:pt x="66040" y="64800"/>
                </a:lnTo>
                <a:lnTo>
                  <a:pt x="65990" y="64730"/>
                </a:lnTo>
                <a:lnTo>
                  <a:pt x="65950" y="64680"/>
                </a:lnTo>
                <a:lnTo>
                  <a:pt x="65880" y="64630"/>
                </a:lnTo>
                <a:lnTo>
                  <a:pt x="65470" y="64540"/>
                </a:lnTo>
                <a:lnTo>
                  <a:pt x="65390" y="64480"/>
                </a:lnTo>
                <a:lnTo>
                  <a:pt x="65330" y="64420"/>
                </a:lnTo>
                <a:lnTo>
                  <a:pt x="65260" y="64290"/>
                </a:lnTo>
                <a:lnTo>
                  <a:pt x="65180" y="64160"/>
                </a:lnTo>
                <a:lnTo>
                  <a:pt x="65160" y="64080"/>
                </a:lnTo>
                <a:lnTo>
                  <a:pt x="65150" y="63990"/>
                </a:lnTo>
                <a:lnTo>
                  <a:pt x="65160" y="63790"/>
                </a:lnTo>
                <a:lnTo>
                  <a:pt x="65150" y="63710"/>
                </a:lnTo>
                <a:lnTo>
                  <a:pt x="65130" y="63640"/>
                </a:lnTo>
                <a:lnTo>
                  <a:pt x="65080" y="63580"/>
                </a:lnTo>
                <a:lnTo>
                  <a:pt x="64620" y="63190"/>
                </a:lnTo>
                <a:lnTo>
                  <a:pt x="64550" y="63150"/>
                </a:lnTo>
                <a:lnTo>
                  <a:pt x="64460" y="63150"/>
                </a:lnTo>
                <a:lnTo>
                  <a:pt x="64330" y="63180"/>
                </a:lnTo>
                <a:lnTo>
                  <a:pt x="63730" y="63630"/>
                </a:lnTo>
                <a:lnTo>
                  <a:pt x="63710" y="63700"/>
                </a:lnTo>
                <a:lnTo>
                  <a:pt x="63670" y="63880"/>
                </a:lnTo>
                <a:lnTo>
                  <a:pt x="63640" y="63950"/>
                </a:lnTo>
                <a:lnTo>
                  <a:pt x="63570" y="63990"/>
                </a:lnTo>
                <a:lnTo>
                  <a:pt x="63480" y="64010"/>
                </a:lnTo>
                <a:lnTo>
                  <a:pt x="63330" y="63980"/>
                </a:lnTo>
                <a:lnTo>
                  <a:pt x="63080" y="63850"/>
                </a:lnTo>
                <a:lnTo>
                  <a:pt x="63000" y="63840"/>
                </a:lnTo>
                <a:lnTo>
                  <a:pt x="62900" y="63860"/>
                </a:lnTo>
                <a:lnTo>
                  <a:pt x="62790" y="63920"/>
                </a:lnTo>
                <a:lnTo>
                  <a:pt x="62630" y="64060"/>
                </a:lnTo>
                <a:lnTo>
                  <a:pt x="62550" y="64150"/>
                </a:lnTo>
                <a:lnTo>
                  <a:pt x="62490" y="64240"/>
                </a:lnTo>
                <a:lnTo>
                  <a:pt x="62420" y="64380"/>
                </a:lnTo>
                <a:lnTo>
                  <a:pt x="62340" y="64610"/>
                </a:lnTo>
                <a:lnTo>
                  <a:pt x="62300" y="64670"/>
                </a:lnTo>
                <a:lnTo>
                  <a:pt x="62260" y="64700"/>
                </a:lnTo>
                <a:lnTo>
                  <a:pt x="62180" y="64640"/>
                </a:lnTo>
                <a:lnTo>
                  <a:pt x="62100" y="64610"/>
                </a:lnTo>
                <a:lnTo>
                  <a:pt x="62000" y="64610"/>
                </a:lnTo>
                <a:lnTo>
                  <a:pt x="61850" y="64740"/>
                </a:lnTo>
                <a:lnTo>
                  <a:pt x="61770" y="64830"/>
                </a:lnTo>
                <a:lnTo>
                  <a:pt x="61720" y="64920"/>
                </a:lnTo>
                <a:lnTo>
                  <a:pt x="61690" y="65000"/>
                </a:lnTo>
                <a:lnTo>
                  <a:pt x="61600" y="65100"/>
                </a:lnTo>
                <a:lnTo>
                  <a:pt x="61440" y="65200"/>
                </a:lnTo>
                <a:lnTo>
                  <a:pt x="60750" y="65480"/>
                </a:lnTo>
                <a:lnTo>
                  <a:pt x="60650" y="65480"/>
                </a:lnTo>
                <a:lnTo>
                  <a:pt x="60480" y="65410"/>
                </a:lnTo>
                <a:lnTo>
                  <a:pt x="60390" y="65360"/>
                </a:lnTo>
                <a:lnTo>
                  <a:pt x="60210" y="65200"/>
                </a:lnTo>
                <a:lnTo>
                  <a:pt x="60160" y="65170"/>
                </a:lnTo>
                <a:lnTo>
                  <a:pt x="59970" y="65110"/>
                </a:lnTo>
                <a:lnTo>
                  <a:pt x="59690" y="64970"/>
                </a:lnTo>
                <a:lnTo>
                  <a:pt x="59470" y="64910"/>
                </a:lnTo>
                <a:lnTo>
                  <a:pt x="59370" y="64840"/>
                </a:lnTo>
                <a:lnTo>
                  <a:pt x="59300" y="64780"/>
                </a:lnTo>
                <a:lnTo>
                  <a:pt x="59250" y="64720"/>
                </a:lnTo>
                <a:lnTo>
                  <a:pt x="59140" y="64730"/>
                </a:lnTo>
                <a:lnTo>
                  <a:pt x="59000" y="64810"/>
                </a:lnTo>
                <a:lnTo>
                  <a:pt x="58730" y="65080"/>
                </a:lnTo>
                <a:lnTo>
                  <a:pt x="58650" y="65230"/>
                </a:lnTo>
                <a:lnTo>
                  <a:pt x="58620" y="65350"/>
                </a:lnTo>
                <a:lnTo>
                  <a:pt x="58550" y="65420"/>
                </a:lnTo>
                <a:lnTo>
                  <a:pt x="58480" y="65480"/>
                </a:lnTo>
                <a:lnTo>
                  <a:pt x="57800" y="65610"/>
                </a:lnTo>
                <a:lnTo>
                  <a:pt x="57660" y="64870"/>
                </a:lnTo>
                <a:lnTo>
                  <a:pt x="57570" y="64620"/>
                </a:lnTo>
                <a:lnTo>
                  <a:pt x="57440" y="64490"/>
                </a:lnTo>
                <a:lnTo>
                  <a:pt x="57360" y="64380"/>
                </a:lnTo>
                <a:lnTo>
                  <a:pt x="57230" y="64170"/>
                </a:lnTo>
                <a:lnTo>
                  <a:pt x="57190" y="64040"/>
                </a:lnTo>
                <a:lnTo>
                  <a:pt x="57180" y="63930"/>
                </a:lnTo>
                <a:lnTo>
                  <a:pt x="57250" y="63680"/>
                </a:lnTo>
                <a:lnTo>
                  <a:pt x="57260" y="63420"/>
                </a:lnTo>
                <a:lnTo>
                  <a:pt x="57290" y="63270"/>
                </a:lnTo>
                <a:lnTo>
                  <a:pt x="57330" y="63170"/>
                </a:lnTo>
                <a:lnTo>
                  <a:pt x="57470" y="62880"/>
                </a:lnTo>
                <a:lnTo>
                  <a:pt x="57510" y="62820"/>
                </a:lnTo>
                <a:lnTo>
                  <a:pt x="57620" y="62720"/>
                </a:lnTo>
                <a:lnTo>
                  <a:pt x="57860" y="62540"/>
                </a:lnTo>
                <a:lnTo>
                  <a:pt x="57910" y="62470"/>
                </a:lnTo>
                <a:lnTo>
                  <a:pt x="57960" y="62370"/>
                </a:lnTo>
                <a:lnTo>
                  <a:pt x="57950" y="62290"/>
                </a:lnTo>
                <a:lnTo>
                  <a:pt x="57900" y="62240"/>
                </a:lnTo>
                <a:lnTo>
                  <a:pt x="57820" y="62210"/>
                </a:lnTo>
                <a:lnTo>
                  <a:pt x="57450" y="62150"/>
                </a:lnTo>
                <a:lnTo>
                  <a:pt x="57370" y="62120"/>
                </a:lnTo>
                <a:lnTo>
                  <a:pt x="57250" y="62040"/>
                </a:lnTo>
                <a:lnTo>
                  <a:pt x="57200" y="61980"/>
                </a:lnTo>
                <a:lnTo>
                  <a:pt x="57110" y="61860"/>
                </a:lnTo>
                <a:lnTo>
                  <a:pt x="56970" y="61600"/>
                </a:lnTo>
                <a:lnTo>
                  <a:pt x="57200" y="61340"/>
                </a:lnTo>
                <a:lnTo>
                  <a:pt x="57310" y="61190"/>
                </a:lnTo>
                <a:lnTo>
                  <a:pt x="57350" y="61120"/>
                </a:lnTo>
                <a:lnTo>
                  <a:pt x="57370" y="61040"/>
                </a:lnTo>
                <a:lnTo>
                  <a:pt x="57390" y="60950"/>
                </a:lnTo>
                <a:lnTo>
                  <a:pt x="57430" y="60610"/>
                </a:lnTo>
                <a:lnTo>
                  <a:pt x="57500" y="60300"/>
                </a:lnTo>
                <a:lnTo>
                  <a:pt x="57560" y="60150"/>
                </a:lnTo>
                <a:lnTo>
                  <a:pt x="57610" y="60080"/>
                </a:lnTo>
                <a:lnTo>
                  <a:pt x="57650" y="60030"/>
                </a:lnTo>
                <a:lnTo>
                  <a:pt x="57880" y="59840"/>
                </a:lnTo>
                <a:lnTo>
                  <a:pt x="57930" y="59790"/>
                </a:lnTo>
                <a:lnTo>
                  <a:pt x="57970" y="59730"/>
                </a:lnTo>
                <a:lnTo>
                  <a:pt x="58010" y="59650"/>
                </a:lnTo>
                <a:lnTo>
                  <a:pt x="58060" y="59490"/>
                </a:lnTo>
                <a:lnTo>
                  <a:pt x="58090" y="59420"/>
                </a:lnTo>
                <a:lnTo>
                  <a:pt x="58130" y="59360"/>
                </a:lnTo>
                <a:lnTo>
                  <a:pt x="58190" y="59290"/>
                </a:lnTo>
                <a:lnTo>
                  <a:pt x="58530" y="59040"/>
                </a:lnTo>
                <a:lnTo>
                  <a:pt x="58640" y="58920"/>
                </a:lnTo>
                <a:lnTo>
                  <a:pt x="58680" y="58850"/>
                </a:lnTo>
                <a:lnTo>
                  <a:pt x="58700" y="58770"/>
                </a:lnTo>
                <a:lnTo>
                  <a:pt x="58730" y="58690"/>
                </a:lnTo>
                <a:lnTo>
                  <a:pt x="58810" y="58560"/>
                </a:lnTo>
                <a:lnTo>
                  <a:pt x="58840" y="58480"/>
                </a:lnTo>
                <a:lnTo>
                  <a:pt x="58840" y="58410"/>
                </a:lnTo>
                <a:lnTo>
                  <a:pt x="58820" y="58340"/>
                </a:lnTo>
                <a:lnTo>
                  <a:pt x="58780" y="58280"/>
                </a:lnTo>
                <a:lnTo>
                  <a:pt x="58690" y="58180"/>
                </a:lnTo>
                <a:lnTo>
                  <a:pt x="58300" y="57620"/>
                </a:lnTo>
                <a:lnTo>
                  <a:pt x="58230" y="57480"/>
                </a:lnTo>
                <a:lnTo>
                  <a:pt x="58200" y="57410"/>
                </a:lnTo>
                <a:lnTo>
                  <a:pt x="58180" y="57330"/>
                </a:lnTo>
                <a:lnTo>
                  <a:pt x="58180" y="57240"/>
                </a:lnTo>
                <a:lnTo>
                  <a:pt x="58190" y="57150"/>
                </a:lnTo>
                <a:lnTo>
                  <a:pt x="58210" y="57070"/>
                </a:lnTo>
                <a:lnTo>
                  <a:pt x="58250" y="56990"/>
                </a:lnTo>
                <a:lnTo>
                  <a:pt x="58290" y="56930"/>
                </a:lnTo>
                <a:lnTo>
                  <a:pt x="58390" y="56860"/>
                </a:lnTo>
                <a:lnTo>
                  <a:pt x="60220" y="56290"/>
                </a:lnTo>
                <a:lnTo>
                  <a:pt x="60340" y="56280"/>
                </a:lnTo>
                <a:lnTo>
                  <a:pt x="60500" y="56300"/>
                </a:lnTo>
                <a:lnTo>
                  <a:pt x="60950" y="56420"/>
                </a:lnTo>
                <a:lnTo>
                  <a:pt x="61070" y="56430"/>
                </a:lnTo>
                <a:lnTo>
                  <a:pt x="61130" y="56360"/>
                </a:lnTo>
                <a:lnTo>
                  <a:pt x="61170" y="56290"/>
                </a:lnTo>
                <a:lnTo>
                  <a:pt x="61190" y="56160"/>
                </a:lnTo>
                <a:lnTo>
                  <a:pt x="61210" y="56090"/>
                </a:lnTo>
                <a:lnTo>
                  <a:pt x="61240" y="56030"/>
                </a:lnTo>
                <a:lnTo>
                  <a:pt x="61290" y="55970"/>
                </a:lnTo>
                <a:lnTo>
                  <a:pt x="61420" y="55890"/>
                </a:lnTo>
                <a:lnTo>
                  <a:pt x="61780" y="55840"/>
                </a:lnTo>
                <a:lnTo>
                  <a:pt x="61880" y="55850"/>
                </a:lnTo>
                <a:lnTo>
                  <a:pt x="62000" y="55880"/>
                </a:lnTo>
                <a:lnTo>
                  <a:pt x="62190" y="55990"/>
                </a:lnTo>
                <a:lnTo>
                  <a:pt x="62280" y="56070"/>
                </a:lnTo>
                <a:lnTo>
                  <a:pt x="62340" y="56160"/>
                </a:lnTo>
                <a:lnTo>
                  <a:pt x="62650" y="56670"/>
                </a:lnTo>
                <a:lnTo>
                  <a:pt x="62670" y="56760"/>
                </a:lnTo>
                <a:lnTo>
                  <a:pt x="62680" y="57040"/>
                </a:lnTo>
                <a:lnTo>
                  <a:pt x="62700" y="57130"/>
                </a:lnTo>
                <a:lnTo>
                  <a:pt x="62730" y="57210"/>
                </a:lnTo>
                <a:lnTo>
                  <a:pt x="62790" y="57350"/>
                </a:lnTo>
                <a:lnTo>
                  <a:pt x="62830" y="57420"/>
                </a:lnTo>
                <a:lnTo>
                  <a:pt x="62920" y="57480"/>
                </a:lnTo>
                <a:lnTo>
                  <a:pt x="63060" y="57530"/>
                </a:lnTo>
                <a:lnTo>
                  <a:pt x="63420" y="57520"/>
                </a:lnTo>
                <a:lnTo>
                  <a:pt x="63660" y="57470"/>
                </a:lnTo>
                <a:lnTo>
                  <a:pt x="64090" y="57250"/>
                </a:lnTo>
                <a:lnTo>
                  <a:pt x="64210" y="57160"/>
                </a:lnTo>
                <a:lnTo>
                  <a:pt x="64470" y="57100"/>
                </a:lnTo>
                <a:lnTo>
                  <a:pt x="65070" y="57120"/>
                </a:lnTo>
                <a:lnTo>
                  <a:pt x="65230" y="57160"/>
                </a:lnTo>
                <a:lnTo>
                  <a:pt x="65430" y="57110"/>
                </a:lnTo>
                <a:lnTo>
                  <a:pt x="65710" y="56780"/>
                </a:lnTo>
                <a:lnTo>
                  <a:pt x="65980" y="56790"/>
                </a:lnTo>
                <a:lnTo>
                  <a:pt x="66050" y="56840"/>
                </a:lnTo>
                <a:lnTo>
                  <a:pt x="66120" y="56940"/>
                </a:lnTo>
                <a:lnTo>
                  <a:pt x="66130" y="57030"/>
                </a:lnTo>
                <a:lnTo>
                  <a:pt x="66100" y="57120"/>
                </a:lnTo>
                <a:lnTo>
                  <a:pt x="66060" y="57170"/>
                </a:lnTo>
                <a:lnTo>
                  <a:pt x="65990" y="57190"/>
                </a:lnTo>
                <a:lnTo>
                  <a:pt x="65920" y="57190"/>
                </a:lnTo>
                <a:lnTo>
                  <a:pt x="65860" y="57200"/>
                </a:lnTo>
                <a:lnTo>
                  <a:pt x="65810" y="57260"/>
                </a:lnTo>
                <a:lnTo>
                  <a:pt x="65770" y="57330"/>
                </a:lnTo>
                <a:lnTo>
                  <a:pt x="65730" y="57480"/>
                </a:lnTo>
                <a:lnTo>
                  <a:pt x="65730" y="57570"/>
                </a:lnTo>
                <a:lnTo>
                  <a:pt x="65740" y="57630"/>
                </a:lnTo>
                <a:lnTo>
                  <a:pt x="65820" y="57720"/>
                </a:lnTo>
                <a:lnTo>
                  <a:pt x="66020" y="58070"/>
                </a:lnTo>
                <a:lnTo>
                  <a:pt x="66220" y="58620"/>
                </a:lnTo>
                <a:lnTo>
                  <a:pt x="66290" y="58940"/>
                </a:lnTo>
                <a:lnTo>
                  <a:pt x="66330" y="59320"/>
                </a:lnTo>
                <a:lnTo>
                  <a:pt x="66330" y="59610"/>
                </a:lnTo>
                <a:lnTo>
                  <a:pt x="66320" y="59670"/>
                </a:lnTo>
                <a:lnTo>
                  <a:pt x="66280" y="59750"/>
                </a:lnTo>
                <a:lnTo>
                  <a:pt x="66240" y="59810"/>
                </a:lnTo>
                <a:lnTo>
                  <a:pt x="66000" y="60100"/>
                </a:lnTo>
                <a:lnTo>
                  <a:pt x="65950" y="60180"/>
                </a:lnTo>
                <a:lnTo>
                  <a:pt x="65920" y="60290"/>
                </a:lnTo>
                <a:lnTo>
                  <a:pt x="65890" y="60500"/>
                </a:lnTo>
                <a:lnTo>
                  <a:pt x="65920" y="60640"/>
                </a:lnTo>
                <a:lnTo>
                  <a:pt x="65960" y="60750"/>
                </a:lnTo>
                <a:lnTo>
                  <a:pt x="66010" y="60820"/>
                </a:lnTo>
                <a:lnTo>
                  <a:pt x="66050" y="60870"/>
                </a:lnTo>
                <a:lnTo>
                  <a:pt x="66140" y="60990"/>
                </a:lnTo>
                <a:lnTo>
                  <a:pt x="66170" y="61060"/>
                </a:lnTo>
                <a:lnTo>
                  <a:pt x="66220" y="61120"/>
                </a:lnTo>
                <a:lnTo>
                  <a:pt x="66280" y="61160"/>
                </a:lnTo>
                <a:lnTo>
                  <a:pt x="66360" y="61190"/>
                </a:lnTo>
                <a:lnTo>
                  <a:pt x="66540" y="61220"/>
                </a:lnTo>
                <a:lnTo>
                  <a:pt x="66680" y="61290"/>
                </a:lnTo>
                <a:lnTo>
                  <a:pt x="66750" y="61330"/>
                </a:lnTo>
                <a:lnTo>
                  <a:pt x="66810" y="61350"/>
                </a:lnTo>
                <a:lnTo>
                  <a:pt x="66940" y="61330"/>
                </a:lnTo>
                <a:lnTo>
                  <a:pt x="67100" y="61260"/>
                </a:lnTo>
                <a:lnTo>
                  <a:pt x="67220" y="61350"/>
                </a:lnTo>
                <a:lnTo>
                  <a:pt x="67380" y="61550"/>
                </a:lnTo>
                <a:lnTo>
                  <a:pt x="67810" y="62410"/>
                </a:lnTo>
                <a:lnTo>
                  <a:pt x="67880" y="62600"/>
                </a:lnTo>
                <a:lnTo>
                  <a:pt x="67920" y="62870"/>
                </a:lnTo>
                <a:lnTo>
                  <a:pt x="67930" y="62960"/>
                </a:lnTo>
                <a:lnTo>
                  <a:pt x="67920" y="63230"/>
                </a:lnTo>
                <a:lnTo>
                  <a:pt x="67890" y="63530"/>
                </a:lnTo>
                <a:lnTo>
                  <a:pt x="67910" y="64120"/>
                </a:lnTo>
                <a:lnTo>
                  <a:pt x="67900" y="64210"/>
                </a:lnTo>
                <a:lnTo>
                  <a:pt x="67830" y="64580"/>
                </a:lnTo>
                <a:lnTo>
                  <a:pt x="67740" y="64670"/>
                </a:lnTo>
                <a:lnTo>
                  <a:pt x="67580" y="64760"/>
                </a:lnTo>
                <a:lnTo>
                  <a:pt x="66710" y="65030"/>
                </a:lnTo>
                <a:lnTo>
                  <a:pt x="66330" y="65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Offal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190" y="56700"/>
                </a:moveTo>
                <a:lnTo>
                  <a:pt x="52720" y="56320"/>
                </a:lnTo>
                <a:lnTo>
                  <a:pt x="53310" y="56080"/>
                </a:lnTo>
                <a:lnTo>
                  <a:pt x="53560" y="55850"/>
                </a:lnTo>
                <a:lnTo>
                  <a:pt x="53660" y="55450"/>
                </a:lnTo>
                <a:lnTo>
                  <a:pt x="53550" y="55180"/>
                </a:lnTo>
                <a:lnTo>
                  <a:pt x="52810" y="54600"/>
                </a:lnTo>
                <a:lnTo>
                  <a:pt x="52630" y="54350"/>
                </a:lnTo>
                <a:lnTo>
                  <a:pt x="52610" y="54270"/>
                </a:lnTo>
                <a:lnTo>
                  <a:pt x="52590" y="54140"/>
                </a:lnTo>
                <a:lnTo>
                  <a:pt x="52670" y="53900"/>
                </a:lnTo>
                <a:lnTo>
                  <a:pt x="52960" y="53400"/>
                </a:lnTo>
                <a:lnTo>
                  <a:pt x="53070" y="53180"/>
                </a:lnTo>
                <a:lnTo>
                  <a:pt x="53190" y="53030"/>
                </a:lnTo>
                <a:lnTo>
                  <a:pt x="53760" y="52530"/>
                </a:lnTo>
                <a:lnTo>
                  <a:pt x="54010" y="52190"/>
                </a:lnTo>
                <a:lnTo>
                  <a:pt x="54640" y="52320"/>
                </a:lnTo>
                <a:lnTo>
                  <a:pt x="54740" y="52370"/>
                </a:lnTo>
                <a:lnTo>
                  <a:pt x="54800" y="52420"/>
                </a:lnTo>
                <a:lnTo>
                  <a:pt x="54850" y="52470"/>
                </a:lnTo>
                <a:lnTo>
                  <a:pt x="54980" y="52550"/>
                </a:lnTo>
                <a:lnTo>
                  <a:pt x="55130" y="52610"/>
                </a:lnTo>
                <a:lnTo>
                  <a:pt x="55190" y="52650"/>
                </a:lnTo>
                <a:lnTo>
                  <a:pt x="55260" y="52680"/>
                </a:lnTo>
                <a:lnTo>
                  <a:pt x="55330" y="52680"/>
                </a:lnTo>
                <a:lnTo>
                  <a:pt x="55420" y="52560"/>
                </a:lnTo>
                <a:lnTo>
                  <a:pt x="55490" y="52510"/>
                </a:lnTo>
                <a:lnTo>
                  <a:pt x="55620" y="52490"/>
                </a:lnTo>
                <a:lnTo>
                  <a:pt x="56150" y="52580"/>
                </a:lnTo>
                <a:lnTo>
                  <a:pt x="56580" y="52500"/>
                </a:lnTo>
                <a:lnTo>
                  <a:pt x="57290" y="52210"/>
                </a:lnTo>
                <a:lnTo>
                  <a:pt x="57410" y="52110"/>
                </a:lnTo>
                <a:lnTo>
                  <a:pt x="57420" y="52020"/>
                </a:lnTo>
                <a:lnTo>
                  <a:pt x="57440" y="51930"/>
                </a:lnTo>
                <a:lnTo>
                  <a:pt x="57460" y="51860"/>
                </a:lnTo>
                <a:lnTo>
                  <a:pt x="57550" y="51740"/>
                </a:lnTo>
                <a:lnTo>
                  <a:pt x="57770" y="51530"/>
                </a:lnTo>
                <a:lnTo>
                  <a:pt x="58210" y="51230"/>
                </a:lnTo>
                <a:lnTo>
                  <a:pt x="58310" y="51210"/>
                </a:lnTo>
                <a:lnTo>
                  <a:pt x="58470" y="51210"/>
                </a:lnTo>
                <a:lnTo>
                  <a:pt x="58660" y="51290"/>
                </a:lnTo>
                <a:lnTo>
                  <a:pt x="58910" y="51460"/>
                </a:lnTo>
                <a:lnTo>
                  <a:pt x="59120" y="51570"/>
                </a:lnTo>
                <a:lnTo>
                  <a:pt x="59170" y="51620"/>
                </a:lnTo>
                <a:lnTo>
                  <a:pt x="59190" y="51680"/>
                </a:lnTo>
                <a:lnTo>
                  <a:pt x="59200" y="51730"/>
                </a:lnTo>
                <a:lnTo>
                  <a:pt x="59220" y="51870"/>
                </a:lnTo>
                <a:lnTo>
                  <a:pt x="59320" y="52290"/>
                </a:lnTo>
                <a:lnTo>
                  <a:pt x="59350" y="52370"/>
                </a:lnTo>
                <a:lnTo>
                  <a:pt x="59510" y="52720"/>
                </a:lnTo>
                <a:lnTo>
                  <a:pt x="59660" y="52980"/>
                </a:lnTo>
                <a:lnTo>
                  <a:pt x="59710" y="53040"/>
                </a:lnTo>
                <a:lnTo>
                  <a:pt x="59760" y="53100"/>
                </a:lnTo>
                <a:lnTo>
                  <a:pt x="59820" y="53120"/>
                </a:lnTo>
                <a:lnTo>
                  <a:pt x="59880" y="53100"/>
                </a:lnTo>
                <a:lnTo>
                  <a:pt x="59900" y="52990"/>
                </a:lnTo>
                <a:lnTo>
                  <a:pt x="59900" y="52890"/>
                </a:lnTo>
                <a:lnTo>
                  <a:pt x="59920" y="52810"/>
                </a:lnTo>
                <a:lnTo>
                  <a:pt x="59980" y="52750"/>
                </a:lnTo>
                <a:lnTo>
                  <a:pt x="60140" y="52770"/>
                </a:lnTo>
                <a:lnTo>
                  <a:pt x="60220" y="52810"/>
                </a:lnTo>
                <a:lnTo>
                  <a:pt x="60340" y="52930"/>
                </a:lnTo>
                <a:lnTo>
                  <a:pt x="60410" y="52970"/>
                </a:lnTo>
                <a:lnTo>
                  <a:pt x="60610" y="52980"/>
                </a:lnTo>
                <a:lnTo>
                  <a:pt x="60670" y="53020"/>
                </a:lnTo>
                <a:lnTo>
                  <a:pt x="60770" y="53140"/>
                </a:lnTo>
                <a:lnTo>
                  <a:pt x="60890" y="53160"/>
                </a:lnTo>
                <a:lnTo>
                  <a:pt x="61070" y="53130"/>
                </a:lnTo>
                <a:lnTo>
                  <a:pt x="61900" y="52790"/>
                </a:lnTo>
                <a:lnTo>
                  <a:pt x="63220" y="51590"/>
                </a:lnTo>
                <a:lnTo>
                  <a:pt x="63310" y="51530"/>
                </a:lnTo>
                <a:lnTo>
                  <a:pt x="63420" y="51480"/>
                </a:lnTo>
                <a:lnTo>
                  <a:pt x="63950" y="51380"/>
                </a:lnTo>
                <a:lnTo>
                  <a:pt x="64130" y="51240"/>
                </a:lnTo>
                <a:lnTo>
                  <a:pt x="64480" y="50790"/>
                </a:lnTo>
                <a:lnTo>
                  <a:pt x="65960" y="51980"/>
                </a:lnTo>
                <a:lnTo>
                  <a:pt x="65950" y="52220"/>
                </a:lnTo>
                <a:lnTo>
                  <a:pt x="66000" y="52300"/>
                </a:lnTo>
                <a:lnTo>
                  <a:pt x="66950" y="53210"/>
                </a:lnTo>
                <a:lnTo>
                  <a:pt x="67100" y="53430"/>
                </a:lnTo>
                <a:lnTo>
                  <a:pt x="67140" y="53560"/>
                </a:lnTo>
                <a:lnTo>
                  <a:pt x="67090" y="53630"/>
                </a:lnTo>
                <a:lnTo>
                  <a:pt x="67050" y="53720"/>
                </a:lnTo>
                <a:lnTo>
                  <a:pt x="67040" y="53900"/>
                </a:lnTo>
                <a:lnTo>
                  <a:pt x="67010" y="54000"/>
                </a:lnTo>
                <a:lnTo>
                  <a:pt x="66970" y="54050"/>
                </a:lnTo>
                <a:lnTo>
                  <a:pt x="66870" y="54120"/>
                </a:lnTo>
                <a:lnTo>
                  <a:pt x="66810" y="54200"/>
                </a:lnTo>
                <a:lnTo>
                  <a:pt x="66780" y="54330"/>
                </a:lnTo>
                <a:lnTo>
                  <a:pt x="66770" y="54610"/>
                </a:lnTo>
                <a:lnTo>
                  <a:pt x="66760" y="54760"/>
                </a:lnTo>
                <a:lnTo>
                  <a:pt x="66730" y="54880"/>
                </a:lnTo>
                <a:lnTo>
                  <a:pt x="66680" y="54940"/>
                </a:lnTo>
                <a:lnTo>
                  <a:pt x="66570" y="55040"/>
                </a:lnTo>
                <a:lnTo>
                  <a:pt x="66200" y="55320"/>
                </a:lnTo>
                <a:lnTo>
                  <a:pt x="66140" y="55390"/>
                </a:lnTo>
                <a:lnTo>
                  <a:pt x="66140" y="55450"/>
                </a:lnTo>
                <a:lnTo>
                  <a:pt x="66190" y="55500"/>
                </a:lnTo>
                <a:lnTo>
                  <a:pt x="66250" y="55540"/>
                </a:lnTo>
                <a:lnTo>
                  <a:pt x="66320" y="55580"/>
                </a:lnTo>
                <a:lnTo>
                  <a:pt x="66390" y="55590"/>
                </a:lnTo>
                <a:lnTo>
                  <a:pt x="66570" y="55600"/>
                </a:lnTo>
                <a:lnTo>
                  <a:pt x="66670" y="55620"/>
                </a:lnTo>
                <a:lnTo>
                  <a:pt x="66770" y="55700"/>
                </a:lnTo>
                <a:lnTo>
                  <a:pt x="66790" y="55780"/>
                </a:lnTo>
                <a:lnTo>
                  <a:pt x="66760" y="55860"/>
                </a:lnTo>
                <a:lnTo>
                  <a:pt x="66710" y="55960"/>
                </a:lnTo>
                <a:lnTo>
                  <a:pt x="66660" y="56120"/>
                </a:lnTo>
                <a:lnTo>
                  <a:pt x="66630" y="56230"/>
                </a:lnTo>
                <a:lnTo>
                  <a:pt x="66580" y="56300"/>
                </a:lnTo>
                <a:lnTo>
                  <a:pt x="66510" y="56340"/>
                </a:lnTo>
                <a:lnTo>
                  <a:pt x="65390" y="56370"/>
                </a:lnTo>
                <a:lnTo>
                  <a:pt x="65200" y="56330"/>
                </a:lnTo>
                <a:lnTo>
                  <a:pt x="65110" y="56330"/>
                </a:lnTo>
                <a:lnTo>
                  <a:pt x="65020" y="56360"/>
                </a:lnTo>
                <a:lnTo>
                  <a:pt x="65000" y="56410"/>
                </a:lnTo>
                <a:lnTo>
                  <a:pt x="65040" y="56460"/>
                </a:lnTo>
                <a:lnTo>
                  <a:pt x="65590" y="56660"/>
                </a:lnTo>
                <a:lnTo>
                  <a:pt x="65710" y="56780"/>
                </a:lnTo>
                <a:lnTo>
                  <a:pt x="65430" y="57110"/>
                </a:lnTo>
                <a:lnTo>
                  <a:pt x="65230" y="57160"/>
                </a:lnTo>
                <a:lnTo>
                  <a:pt x="65070" y="57120"/>
                </a:lnTo>
                <a:lnTo>
                  <a:pt x="64470" y="57100"/>
                </a:lnTo>
                <a:lnTo>
                  <a:pt x="64210" y="57160"/>
                </a:lnTo>
                <a:lnTo>
                  <a:pt x="64090" y="57250"/>
                </a:lnTo>
                <a:lnTo>
                  <a:pt x="63660" y="57470"/>
                </a:lnTo>
                <a:lnTo>
                  <a:pt x="63420" y="57520"/>
                </a:lnTo>
                <a:lnTo>
                  <a:pt x="63060" y="57530"/>
                </a:lnTo>
                <a:lnTo>
                  <a:pt x="62920" y="57480"/>
                </a:lnTo>
                <a:lnTo>
                  <a:pt x="62830" y="57420"/>
                </a:lnTo>
                <a:lnTo>
                  <a:pt x="62790" y="57350"/>
                </a:lnTo>
                <a:lnTo>
                  <a:pt x="62730" y="57210"/>
                </a:lnTo>
                <a:lnTo>
                  <a:pt x="62700" y="57130"/>
                </a:lnTo>
                <a:lnTo>
                  <a:pt x="62680" y="57040"/>
                </a:lnTo>
                <a:lnTo>
                  <a:pt x="62670" y="56760"/>
                </a:lnTo>
                <a:lnTo>
                  <a:pt x="62650" y="56670"/>
                </a:lnTo>
                <a:lnTo>
                  <a:pt x="62340" y="56160"/>
                </a:lnTo>
                <a:lnTo>
                  <a:pt x="62280" y="56070"/>
                </a:lnTo>
                <a:lnTo>
                  <a:pt x="62190" y="55990"/>
                </a:lnTo>
                <a:lnTo>
                  <a:pt x="62000" y="55880"/>
                </a:lnTo>
                <a:lnTo>
                  <a:pt x="61880" y="55850"/>
                </a:lnTo>
                <a:lnTo>
                  <a:pt x="61780" y="55840"/>
                </a:lnTo>
                <a:lnTo>
                  <a:pt x="61420" y="55890"/>
                </a:lnTo>
                <a:lnTo>
                  <a:pt x="61290" y="55970"/>
                </a:lnTo>
                <a:lnTo>
                  <a:pt x="61240" y="56030"/>
                </a:lnTo>
                <a:lnTo>
                  <a:pt x="61210" y="56090"/>
                </a:lnTo>
                <a:lnTo>
                  <a:pt x="61190" y="56160"/>
                </a:lnTo>
                <a:lnTo>
                  <a:pt x="61170" y="56290"/>
                </a:lnTo>
                <a:lnTo>
                  <a:pt x="61130" y="56360"/>
                </a:lnTo>
                <a:lnTo>
                  <a:pt x="61070" y="56430"/>
                </a:lnTo>
                <a:lnTo>
                  <a:pt x="60950" y="56420"/>
                </a:lnTo>
                <a:lnTo>
                  <a:pt x="60500" y="56300"/>
                </a:lnTo>
                <a:lnTo>
                  <a:pt x="60340" y="56280"/>
                </a:lnTo>
                <a:lnTo>
                  <a:pt x="60220" y="56290"/>
                </a:lnTo>
                <a:lnTo>
                  <a:pt x="58390" y="56860"/>
                </a:lnTo>
                <a:lnTo>
                  <a:pt x="58290" y="56930"/>
                </a:lnTo>
                <a:lnTo>
                  <a:pt x="58250" y="56990"/>
                </a:lnTo>
                <a:lnTo>
                  <a:pt x="58210" y="57070"/>
                </a:lnTo>
                <a:lnTo>
                  <a:pt x="58190" y="57150"/>
                </a:lnTo>
                <a:lnTo>
                  <a:pt x="58180" y="57240"/>
                </a:lnTo>
                <a:lnTo>
                  <a:pt x="58180" y="57330"/>
                </a:lnTo>
                <a:lnTo>
                  <a:pt x="58200" y="57410"/>
                </a:lnTo>
                <a:lnTo>
                  <a:pt x="58230" y="57480"/>
                </a:lnTo>
                <a:lnTo>
                  <a:pt x="58300" y="57620"/>
                </a:lnTo>
                <a:lnTo>
                  <a:pt x="58690" y="58180"/>
                </a:lnTo>
                <a:lnTo>
                  <a:pt x="58780" y="58280"/>
                </a:lnTo>
                <a:lnTo>
                  <a:pt x="58820" y="58340"/>
                </a:lnTo>
                <a:lnTo>
                  <a:pt x="58840" y="58410"/>
                </a:lnTo>
                <a:lnTo>
                  <a:pt x="58840" y="58480"/>
                </a:lnTo>
                <a:lnTo>
                  <a:pt x="58810" y="58560"/>
                </a:lnTo>
                <a:lnTo>
                  <a:pt x="58730" y="58690"/>
                </a:lnTo>
                <a:lnTo>
                  <a:pt x="58700" y="58770"/>
                </a:lnTo>
                <a:lnTo>
                  <a:pt x="58680" y="58850"/>
                </a:lnTo>
                <a:lnTo>
                  <a:pt x="58640" y="58920"/>
                </a:lnTo>
                <a:lnTo>
                  <a:pt x="58530" y="59040"/>
                </a:lnTo>
                <a:lnTo>
                  <a:pt x="58190" y="59290"/>
                </a:lnTo>
                <a:lnTo>
                  <a:pt x="58130" y="59360"/>
                </a:lnTo>
                <a:lnTo>
                  <a:pt x="58090" y="59420"/>
                </a:lnTo>
                <a:lnTo>
                  <a:pt x="58060" y="59490"/>
                </a:lnTo>
                <a:lnTo>
                  <a:pt x="58010" y="59650"/>
                </a:lnTo>
                <a:lnTo>
                  <a:pt x="57970" y="59730"/>
                </a:lnTo>
                <a:lnTo>
                  <a:pt x="57930" y="59790"/>
                </a:lnTo>
                <a:lnTo>
                  <a:pt x="57880" y="59840"/>
                </a:lnTo>
                <a:lnTo>
                  <a:pt x="57650" y="60030"/>
                </a:lnTo>
                <a:lnTo>
                  <a:pt x="57610" y="60080"/>
                </a:lnTo>
                <a:lnTo>
                  <a:pt x="57560" y="60150"/>
                </a:lnTo>
                <a:lnTo>
                  <a:pt x="57500" y="60300"/>
                </a:lnTo>
                <a:lnTo>
                  <a:pt x="57430" y="60610"/>
                </a:lnTo>
                <a:lnTo>
                  <a:pt x="57390" y="60950"/>
                </a:lnTo>
                <a:lnTo>
                  <a:pt x="57370" y="61040"/>
                </a:lnTo>
                <a:lnTo>
                  <a:pt x="57350" y="61120"/>
                </a:lnTo>
                <a:lnTo>
                  <a:pt x="57310" y="61190"/>
                </a:lnTo>
                <a:lnTo>
                  <a:pt x="57200" y="61340"/>
                </a:lnTo>
                <a:lnTo>
                  <a:pt x="56970" y="61600"/>
                </a:lnTo>
                <a:lnTo>
                  <a:pt x="56060" y="61280"/>
                </a:lnTo>
                <a:lnTo>
                  <a:pt x="55810" y="61300"/>
                </a:lnTo>
                <a:lnTo>
                  <a:pt x="55670" y="61490"/>
                </a:lnTo>
                <a:lnTo>
                  <a:pt x="55510" y="61640"/>
                </a:lnTo>
                <a:lnTo>
                  <a:pt x="55330" y="61750"/>
                </a:lnTo>
                <a:lnTo>
                  <a:pt x="55250" y="61820"/>
                </a:lnTo>
                <a:lnTo>
                  <a:pt x="55220" y="61880"/>
                </a:lnTo>
                <a:lnTo>
                  <a:pt x="55240" y="61910"/>
                </a:lnTo>
                <a:lnTo>
                  <a:pt x="55280" y="61960"/>
                </a:lnTo>
                <a:lnTo>
                  <a:pt x="55320" y="62020"/>
                </a:lnTo>
                <a:lnTo>
                  <a:pt x="55340" y="62090"/>
                </a:lnTo>
                <a:lnTo>
                  <a:pt x="55320" y="62160"/>
                </a:lnTo>
                <a:lnTo>
                  <a:pt x="55300" y="62230"/>
                </a:lnTo>
                <a:lnTo>
                  <a:pt x="55230" y="62340"/>
                </a:lnTo>
                <a:lnTo>
                  <a:pt x="55200" y="62380"/>
                </a:lnTo>
                <a:lnTo>
                  <a:pt x="54750" y="62760"/>
                </a:lnTo>
                <a:lnTo>
                  <a:pt x="54570" y="62950"/>
                </a:lnTo>
                <a:lnTo>
                  <a:pt x="54340" y="63260"/>
                </a:lnTo>
                <a:lnTo>
                  <a:pt x="54250" y="63310"/>
                </a:lnTo>
                <a:lnTo>
                  <a:pt x="54180" y="63310"/>
                </a:lnTo>
                <a:lnTo>
                  <a:pt x="54140" y="63270"/>
                </a:lnTo>
                <a:lnTo>
                  <a:pt x="54020" y="63140"/>
                </a:lnTo>
                <a:lnTo>
                  <a:pt x="53950" y="63110"/>
                </a:lnTo>
                <a:lnTo>
                  <a:pt x="53910" y="63140"/>
                </a:lnTo>
                <a:lnTo>
                  <a:pt x="53900" y="63210"/>
                </a:lnTo>
                <a:lnTo>
                  <a:pt x="53980" y="63530"/>
                </a:lnTo>
                <a:lnTo>
                  <a:pt x="53950" y="63640"/>
                </a:lnTo>
                <a:lnTo>
                  <a:pt x="53880" y="63760"/>
                </a:lnTo>
                <a:lnTo>
                  <a:pt x="53710" y="63940"/>
                </a:lnTo>
                <a:lnTo>
                  <a:pt x="53600" y="63940"/>
                </a:lnTo>
                <a:lnTo>
                  <a:pt x="53540" y="63910"/>
                </a:lnTo>
                <a:lnTo>
                  <a:pt x="53450" y="63710"/>
                </a:lnTo>
                <a:lnTo>
                  <a:pt x="53420" y="63600"/>
                </a:lnTo>
                <a:lnTo>
                  <a:pt x="53420" y="63520"/>
                </a:lnTo>
                <a:lnTo>
                  <a:pt x="53400" y="63430"/>
                </a:lnTo>
                <a:lnTo>
                  <a:pt x="53360" y="63360"/>
                </a:lnTo>
                <a:lnTo>
                  <a:pt x="53310" y="63320"/>
                </a:lnTo>
                <a:lnTo>
                  <a:pt x="53050" y="63220"/>
                </a:lnTo>
                <a:lnTo>
                  <a:pt x="52960" y="63160"/>
                </a:lnTo>
                <a:lnTo>
                  <a:pt x="52900" y="63090"/>
                </a:lnTo>
                <a:lnTo>
                  <a:pt x="52860" y="63020"/>
                </a:lnTo>
                <a:lnTo>
                  <a:pt x="52830" y="62950"/>
                </a:lnTo>
                <a:lnTo>
                  <a:pt x="52820" y="62870"/>
                </a:lnTo>
                <a:lnTo>
                  <a:pt x="52830" y="62700"/>
                </a:lnTo>
                <a:lnTo>
                  <a:pt x="52820" y="62620"/>
                </a:lnTo>
                <a:lnTo>
                  <a:pt x="52790" y="62540"/>
                </a:lnTo>
                <a:lnTo>
                  <a:pt x="52700" y="62410"/>
                </a:lnTo>
                <a:lnTo>
                  <a:pt x="52670" y="62360"/>
                </a:lnTo>
                <a:lnTo>
                  <a:pt x="52650" y="62290"/>
                </a:lnTo>
                <a:lnTo>
                  <a:pt x="52650" y="62220"/>
                </a:lnTo>
                <a:lnTo>
                  <a:pt x="52690" y="62160"/>
                </a:lnTo>
                <a:lnTo>
                  <a:pt x="52750" y="62130"/>
                </a:lnTo>
                <a:lnTo>
                  <a:pt x="52830" y="62140"/>
                </a:lnTo>
                <a:lnTo>
                  <a:pt x="52900" y="62160"/>
                </a:lnTo>
                <a:lnTo>
                  <a:pt x="53110" y="62260"/>
                </a:lnTo>
                <a:lnTo>
                  <a:pt x="53180" y="62280"/>
                </a:lnTo>
                <a:lnTo>
                  <a:pt x="53240" y="62280"/>
                </a:lnTo>
                <a:lnTo>
                  <a:pt x="53300" y="62270"/>
                </a:lnTo>
                <a:lnTo>
                  <a:pt x="53360" y="62240"/>
                </a:lnTo>
                <a:lnTo>
                  <a:pt x="53460" y="62140"/>
                </a:lnTo>
                <a:lnTo>
                  <a:pt x="53550" y="62040"/>
                </a:lnTo>
                <a:lnTo>
                  <a:pt x="53610" y="61950"/>
                </a:lnTo>
                <a:lnTo>
                  <a:pt x="53640" y="61890"/>
                </a:lnTo>
                <a:lnTo>
                  <a:pt x="53660" y="61810"/>
                </a:lnTo>
                <a:lnTo>
                  <a:pt x="53680" y="61730"/>
                </a:lnTo>
                <a:lnTo>
                  <a:pt x="53670" y="61640"/>
                </a:lnTo>
                <a:lnTo>
                  <a:pt x="53630" y="61560"/>
                </a:lnTo>
                <a:lnTo>
                  <a:pt x="53580" y="61470"/>
                </a:lnTo>
                <a:lnTo>
                  <a:pt x="53370" y="61220"/>
                </a:lnTo>
                <a:lnTo>
                  <a:pt x="53330" y="61150"/>
                </a:lnTo>
                <a:lnTo>
                  <a:pt x="53320" y="61080"/>
                </a:lnTo>
                <a:lnTo>
                  <a:pt x="53320" y="60990"/>
                </a:lnTo>
                <a:lnTo>
                  <a:pt x="53350" y="60920"/>
                </a:lnTo>
                <a:lnTo>
                  <a:pt x="53390" y="60860"/>
                </a:lnTo>
                <a:lnTo>
                  <a:pt x="53460" y="60830"/>
                </a:lnTo>
                <a:lnTo>
                  <a:pt x="53530" y="60810"/>
                </a:lnTo>
                <a:lnTo>
                  <a:pt x="53790" y="60850"/>
                </a:lnTo>
                <a:lnTo>
                  <a:pt x="53870" y="60850"/>
                </a:lnTo>
                <a:lnTo>
                  <a:pt x="53940" y="60820"/>
                </a:lnTo>
                <a:lnTo>
                  <a:pt x="53980" y="60770"/>
                </a:lnTo>
                <a:lnTo>
                  <a:pt x="53990" y="60700"/>
                </a:lnTo>
                <a:lnTo>
                  <a:pt x="53970" y="60650"/>
                </a:lnTo>
                <a:lnTo>
                  <a:pt x="53950" y="60610"/>
                </a:lnTo>
                <a:lnTo>
                  <a:pt x="53910" y="60560"/>
                </a:lnTo>
                <a:lnTo>
                  <a:pt x="53840" y="60450"/>
                </a:lnTo>
                <a:lnTo>
                  <a:pt x="53810" y="60370"/>
                </a:lnTo>
                <a:lnTo>
                  <a:pt x="53790" y="60290"/>
                </a:lnTo>
                <a:lnTo>
                  <a:pt x="53780" y="60200"/>
                </a:lnTo>
                <a:lnTo>
                  <a:pt x="53780" y="60110"/>
                </a:lnTo>
                <a:lnTo>
                  <a:pt x="53790" y="60020"/>
                </a:lnTo>
                <a:lnTo>
                  <a:pt x="53810" y="59930"/>
                </a:lnTo>
                <a:lnTo>
                  <a:pt x="53840" y="59860"/>
                </a:lnTo>
                <a:lnTo>
                  <a:pt x="53880" y="59790"/>
                </a:lnTo>
                <a:lnTo>
                  <a:pt x="53950" y="59760"/>
                </a:lnTo>
                <a:lnTo>
                  <a:pt x="54110" y="59720"/>
                </a:lnTo>
                <a:lnTo>
                  <a:pt x="54180" y="59690"/>
                </a:lnTo>
                <a:lnTo>
                  <a:pt x="54230" y="59630"/>
                </a:lnTo>
                <a:lnTo>
                  <a:pt x="54260" y="59560"/>
                </a:lnTo>
                <a:lnTo>
                  <a:pt x="54260" y="59470"/>
                </a:lnTo>
                <a:lnTo>
                  <a:pt x="54260" y="59280"/>
                </a:lnTo>
                <a:lnTo>
                  <a:pt x="54270" y="59190"/>
                </a:lnTo>
                <a:lnTo>
                  <a:pt x="54280" y="59100"/>
                </a:lnTo>
                <a:lnTo>
                  <a:pt x="54310" y="59020"/>
                </a:lnTo>
                <a:lnTo>
                  <a:pt x="54370" y="58890"/>
                </a:lnTo>
                <a:lnTo>
                  <a:pt x="54390" y="58830"/>
                </a:lnTo>
                <a:lnTo>
                  <a:pt x="54400" y="58780"/>
                </a:lnTo>
                <a:lnTo>
                  <a:pt x="54390" y="58700"/>
                </a:lnTo>
                <a:lnTo>
                  <a:pt x="54340" y="58550"/>
                </a:lnTo>
                <a:lnTo>
                  <a:pt x="54310" y="58480"/>
                </a:lnTo>
                <a:lnTo>
                  <a:pt x="54240" y="58250"/>
                </a:lnTo>
                <a:lnTo>
                  <a:pt x="54180" y="58070"/>
                </a:lnTo>
                <a:lnTo>
                  <a:pt x="54120" y="57970"/>
                </a:lnTo>
                <a:lnTo>
                  <a:pt x="54050" y="57910"/>
                </a:lnTo>
                <a:lnTo>
                  <a:pt x="53170" y="57490"/>
                </a:lnTo>
                <a:lnTo>
                  <a:pt x="52190" y="5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Westmea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640" y="42650"/>
                </a:moveTo>
                <a:lnTo>
                  <a:pt x="62330" y="42270"/>
                </a:lnTo>
                <a:lnTo>
                  <a:pt x="63030" y="42700"/>
                </a:lnTo>
                <a:lnTo>
                  <a:pt x="63230" y="42890"/>
                </a:lnTo>
                <a:lnTo>
                  <a:pt x="63310" y="43060"/>
                </a:lnTo>
                <a:lnTo>
                  <a:pt x="63550" y="43410"/>
                </a:lnTo>
                <a:lnTo>
                  <a:pt x="63760" y="43570"/>
                </a:lnTo>
                <a:lnTo>
                  <a:pt x="63870" y="43690"/>
                </a:lnTo>
                <a:lnTo>
                  <a:pt x="63920" y="43790"/>
                </a:lnTo>
                <a:lnTo>
                  <a:pt x="63930" y="43880"/>
                </a:lnTo>
                <a:lnTo>
                  <a:pt x="63930" y="43970"/>
                </a:lnTo>
                <a:lnTo>
                  <a:pt x="63930" y="44080"/>
                </a:lnTo>
                <a:lnTo>
                  <a:pt x="63940" y="44200"/>
                </a:lnTo>
                <a:lnTo>
                  <a:pt x="63980" y="44280"/>
                </a:lnTo>
                <a:lnTo>
                  <a:pt x="64040" y="44340"/>
                </a:lnTo>
                <a:lnTo>
                  <a:pt x="64750" y="44830"/>
                </a:lnTo>
                <a:lnTo>
                  <a:pt x="65090" y="45010"/>
                </a:lnTo>
                <a:lnTo>
                  <a:pt x="65210" y="45040"/>
                </a:lnTo>
                <a:lnTo>
                  <a:pt x="65320" y="45050"/>
                </a:lnTo>
                <a:lnTo>
                  <a:pt x="65450" y="45090"/>
                </a:lnTo>
                <a:lnTo>
                  <a:pt x="65650" y="45190"/>
                </a:lnTo>
                <a:lnTo>
                  <a:pt x="65950" y="45490"/>
                </a:lnTo>
                <a:lnTo>
                  <a:pt x="66120" y="45620"/>
                </a:lnTo>
                <a:lnTo>
                  <a:pt x="66240" y="45680"/>
                </a:lnTo>
                <a:lnTo>
                  <a:pt x="66320" y="45670"/>
                </a:lnTo>
                <a:lnTo>
                  <a:pt x="66460" y="45490"/>
                </a:lnTo>
                <a:lnTo>
                  <a:pt x="66520" y="45450"/>
                </a:lnTo>
                <a:lnTo>
                  <a:pt x="66710" y="45330"/>
                </a:lnTo>
                <a:lnTo>
                  <a:pt x="66820" y="45220"/>
                </a:lnTo>
                <a:lnTo>
                  <a:pt x="66880" y="45190"/>
                </a:lnTo>
                <a:lnTo>
                  <a:pt x="66940" y="45160"/>
                </a:lnTo>
                <a:lnTo>
                  <a:pt x="67010" y="45150"/>
                </a:lnTo>
                <a:lnTo>
                  <a:pt x="67130" y="45170"/>
                </a:lnTo>
                <a:lnTo>
                  <a:pt x="67320" y="45240"/>
                </a:lnTo>
                <a:lnTo>
                  <a:pt x="67560" y="45430"/>
                </a:lnTo>
                <a:lnTo>
                  <a:pt x="67650" y="45560"/>
                </a:lnTo>
                <a:lnTo>
                  <a:pt x="67700" y="45670"/>
                </a:lnTo>
                <a:lnTo>
                  <a:pt x="67690" y="45760"/>
                </a:lnTo>
                <a:lnTo>
                  <a:pt x="67660" y="45850"/>
                </a:lnTo>
                <a:lnTo>
                  <a:pt x="67640" y="45930"/>
                </a:lnTo>
                <a:lnTo>
                  <a:pt x="67600" y="46000"/>
                </a:lnTo>
                <a:lnTo>
                  <a:pt x="67500" y="46120"/>
                </a:lnTo>
                <a:lnTo>
                  <a:pt x="67460" y="46180"/>
                </a:lnTo>
                <a:lnTo>
                  <a:pt x="67430" y="46260"/>
                </a:lnTo>
                <a:lnTo>
                  <a:pt x="67420" y="46360"/>
                </a:lnTo>
                <a:lnTo>
                  <a:pt x="67410" y="46550"/>
                </a:lnTo>
                <a:lnTo>
                  <a:pt x="67360" y="46710"/>
                </a:lnTo>
                <a:lnTo>
                  <a:pt x="67290" y="46860"/>
                </a:lnTo>
                <a:lnTo>
                  <a:pt x="67270" y="46940"/>
                </a:lnTo>
                <a:lnTo>
                  <a:pt x="67260" y="47050"/>
                </a:lnTo>
                <a:lnTo>
                  <a:pt x="67260" y="47170"/>
                </a:lnTo>
                <a:lnTo>
                  <a:pt x="67230" y="47260"/>
                </a:lnTo>
                <a:lnTo>
                  <a:pt x="67170" y="47300"/>
                </a:lnTo>
                <a:lnTo>
                  <a:pt x="66970" y="47330"/>
                </a:lnTo>
                <a:lnTo>
                  <a:pt x="66910" y="47360"/>
                </a:lnTo>
                <a:lnTo>
                  <a:pt x="66850" y="47400"/>
                </a:lnTo>
                <a:lnTo>
                  <a:pt x="66810" y="47460"/>
                </a:lnTo>
                <a:lnTo>
                  <a:pt x="66790" y="47560"/>
                </a:lnTo>
                <a:lnTo>
                  <a:pt x="66790" y="47700"/>
                </a:lnTo>
                <a:lnTo>
                  <a:pt x="66860" y="47940"/>
                </a:lnTo>
                <a:lnTo>
                  <a:pt x="66880" y="48090"/>
                </a:lnTo>
                <a:lnTo>
                  <a:pt x="66870" y="48200"/>
                </a:lnTo>
                <a:lnTo>
                  <a:pt x="66780" y="48440"/>
                </a:lnTo>
                <a:lnTo>
                  <a:pt x="66730" y="48600"/>
                </a:lnTo>
                <a:lnTo>
                  <a:pt x="66700" y="48790"/>
                </a:lnTo>
                <a:lnTo>
                  <a:pt x="66680" y="48880"/>
                </a:lnTo>
                <a:lnTo>
                  <a:pt x="66660" y="48970"/>
                </a:lnTo>
                <a:lnTo>
                  <a:pt x="66630" y="49040"/>
                </a:lnTo>
                <a:lnTo>
                  <a:pt x="66580" y="49090"/>
                </a:lnTo>
                <a:lnTo>
                  <a:pt x="66530" y="49100"/>
                </a:lnTo>
                <a:lnTo>
                  <a:pt x="66500" y="49110"/>
                </a:lnTo>
                <a:lnTo>
                  <a:pt x="66350" y="49050"/>
                </a:lnTo>
                <a:lnTo>
                  <a:pt x="66280" y="49060"/>
                </a:lnTo>
                <a:lnTo>
                  <a:pt x="66240" y="49130"/>
                </a:lnTo>
                <a:lnTo>
                  <a:pt x="66250" y="49420"/>
                </a:lnTo>
                <a:lnTo>
                  <a:pt x="66250" y="49530"/>
                </a:lnTo>
                <a:lnTo>
                  <a:pt x="66230" y="49610"/>
                </a:lnTo>
                <a:lnTo>
                  <a:pt x="66220" y="49680"/>
                </a:lnTo>
                <a:lnTo>
                  <a:pt x="66170" y="49780"/>
                </a:lnTo>
                <a:lnTo>
                  <a:pt x="66140" y="49850"/>
                </a:lnTo>
                <a:lnTo>
                  <a:pt x="66040" y="49970"/>
                </a:lnTo>
                <a:lnTo>
                  <a:pt x="65990" y="50030"/>
                </a:lnTo>
                <a:lnTo>
                  <a:pt x="65630" y="50300"/>
                </a:lnTo>
                <a:lnTo>
                  <a:pt x="65500" y="50370"/>
                </a:lnTo>
                <a:lnTo>
                  <a:pt x="65330" y="50390"/>
                </a:lnTo>
                <a:lnTo>
                  <a:pt x="65150" y="50370"/>
                </a:lnTo>
                <a:lnTo>
                  <a:pt x="65080" y="50400"/>
                </a:lnTo>
                <a:lnTo>
                  <a:pt x="65010" y="50440"/>
                </a:lnTo>
                <a:lnTo>
                  <a:pt x="64960" y="50490"/>
                </a:lnTo>
                <a:lnTo>
                  <a:pt x="64900" y="50540"/>
                </a:lnTo>
                <a:lnTo>
                  <a:pt x="64690" y="50630"/>
                </a:lnTo>
                <a:lnTo>
                  <a:pt x="64560" y="50710"/>
                </a:lnTo>
                <a:lnTo>
                  <a:pt x="64480" y="50790"/>
                </a:lnTo>
                <a:lnTo>
                  <a:pt x="64130" y="51240"/>
                </a:lnTo>
                <a:lnTo>
                  <a:pt x="63950" y="51380"/>
                </a:lnTo>
                <a:lnTo>
                  <a:pt x="63420" y="51480"/>
                </a:lnTo>
                <a:lnTo>
                  <a:pt x="63310" y="51530"/>
                </a:lnTo>
                <a:lnTo>
                  <a:pt x="63220" y="51590"/>
                </a:lnTo>
                <a:lnTo>
                  <a:pt x="61900" y="52790"/>
                </a:lnTo>
                <a:lnTo>
                  <a:pt x="61070" y="53130"/>
                </a:lnTo>
                <a:lnTo>
                  <a:pt x="60890" y="53160"/>
                </a:lnTo>
                <a:lnTo>
                  <a:pt x="60770" y="53140"/>
                </a:lnTo>
                <a:lnTo>
                  <a:pt x="60670" y="53020"/>
                </a:lnTo>
                <a:lnTo>
                  <a:pt x="60610" y="52980"/>
                </a:lnTo>
                <a:lnTo>
                  <a:pt x="60410" y="52970"/>
                </a:lnTo>
                <a:lnTo>
                  <a:pt x="60340" y="52930"/>
                </a:lnTo>
                <a:lnTo>
                  <a:pt x="60220" y="52810"/>
                </a:lnTo>
                <a:lnTo>
                  <a:pt x="60140" y="52770"/>
                </a:lnTo>
                <a:lnTo>
                  <a:pt x="59980" y="52750"/>
                </a:lnTo>
                <a:lnTo>
                  <a:pt x="59920" y="52810"/>
                </a:lnTo>
                <a:lnTo>
                  <a:pt x="59900" y="52890"/>
                </a:lnTo>
                <a:lnTo>
                  <a:pt x="59900" y="52990"/>
                </a:lnTo>
                <a:lnTo>
                  <a:pt x="59880" y="53100"/>
                </a:lnTo>
                <a:lnTo>
                  <a:pt x="59820" y="53120"/>
                </a:lnTo>
                <a:lnTo>
                  <a:pt x="59760" y="53100"/>
                </a:lnTo>
                <a:lnTo>
                  <a:pt x="59710" y="53040"/>
                </a:lnTo>
                <a:lnTo>
                  <a:pt x="59660" y="52980"/>
                </a:lnTo>
                <a:lnTo>
                  <a:pt x="59510" y="52720"/>
                </a:lnTo>
                <a:lnTo>
                  <a:pt x="59350" y="52370"/>
                </a:lnTo>
                <a:lnTo>
                  <a:pt x="59320" y="52290"/>
                </a:lnTo>
                <a:lnTo>
                  <a:pt x="59220" y="51870"/>
                </a:lnTo>
                <a:lnTo>
                  <a:pt x="59200" y="51730"/>
                </a:lnTo>
                <a:lnTo>
                  <a:pt x="59190" y="51680"/>
                </a:lnTo>
                <a:lnTo>
                  <a:pt x="59170" y="51620"/>
                </a:lnTo>
                <a:lnTo>
                  <a:pt x="59120" y="51570"/>
                </a:lnTo>
                <a:lnTo>
                  <a:pt x="58910" y="51460"/>
                </a:lnTo>
                <a:lnTo>
                  <a:pt x="58660" y="51290"/>
                </a:lnTo>
                <a:lnTo>
                  <a:pt x="58470" y="51210"/>
                </a:lnTo>
                <a:lnTo>
                  <a:pt x="58310" y="51210"/>
                </a:lnTo>
                <a:lnTo>
                  <a:pt x="58210" y="51230"/>
                </a:lnTo>
                <a:lnTo>
                  <a:pt x="57770" y="51530"/>
                </a:lnTo>
                <a:lnTo>
                  <a:pt x="57550" y="51740"/>
                </a:lnTo>
                <a:lnTo>
                  <a:pt x="57460" y="51860"/>
                </a:lnTo>
                <a:lnTo>
                  <a:pt x="57440" y="51930"/>
                </a:lnTo>
                <a:lnTo>
                  <a:pt x="57420" y="52020"/>
                </a:lnTo>
                <a:lnTo>
                  <a:pt x="57410" y="52110"/>
                </a:lnTo>
                <a:lnTo>
                  <a:pt x="57290" y="52210"/>
                </a:lnTo>
                <a:lnTo>
                  <a:pt x="56580" y="52500"/>
                </a:lnTo>
                <a:lnTo>
                  <a:pt x="56150" y="52580"/>
                </a:lnTo>
                <a:lnTo>
                  <a:pt x="55620" y="52490"/>
                </a:lnTo>
                <a:lnTo>
                  <a:pt x="55490" y="52510"/>
                </a:lnTo>
                <a:lnTo>
                  <a:pt x="55420" y="52560"/>
                </a:lnTo>
                <a:lnTo>
                  <a:pt x="55330" y="52680"/>
                </a:lnTo>
                <a:lnTo>
                  <a:pt x="55260" y="52680"/>
                </a:lnTo>
                <a:lnTo>
                  <a:pt x="55190" y="52650"/>
                </a:lnTo>
                <a:lnTo>
                  <a:pt x="55130" y="52610"/>
                </a:lnTo>
                <a:lnTo>
                  <a:pt x="54980" y="52550"/>
                </a:lnTo>
                <a:lnTo>
                  <a:pt x="54850" y="52470"/>
                </a:lnTo>
                <a:lnTo>
                  <a:pt x="54800" y="52420"/>
                </a:lnTo>
                <a:lnTo>
                  <a:pt x="54740" y="52370"/>
                </a:lnTo>
                <a:lnTo>
                  <a:pt x="54640" y="52320"/>
                </a:lnTo>
                <a:lnTo>
                  <a:pt x="54010" y="52190"/>
                </a:lnTo>
                <a:lnTo>
                  <a:pt x="54020" y="52180"/>
                </a:lnTo>
                <a:lnTo>
                  <a:pt x="54160" y="51980"/>
                </a:lnTo>
                <a:lnTo>
                  <a:pt x="54170" y="51470"/>
                </a:lnTo>
                <a:lnTo>
                  <a:pt x="53820" y="50170"/>
                </a:lnTo>
                <a:lnTo>
                  <a:pt x="53810" y="49980"/>
                </a:lnTo>
                <a:lnTo>
                  <a:pt x="53880" y="49690"/>
                </a:lnTo>
                <a:lnTo>
                  <a:pt x="53880" y="49380"/>
                </a:lnTo>
                <a:lnTo>
                  <a:pt x="53750" y="48560"/>
                </a:lnTo>
                <a:lnTo>
                  <a:pt x="54310" y="48210"/>
                </a:lnTo>
                <a:lnTo>
                  <a:pt x="54540" y="48120"/>
                </a:lnTo>
                <a:lnTo>
                  <a:pt x="55580" y="47970"/>
                </a:lnTo>
                <a:lnTo>
                  <a:pt x="55750" y="47970"/>
                </a:lnTo>
                <a:lnTo>
                  <a:pt x="55840" y="48000"/>
                </a:lnTo>
                <a:lnTo>
                  <a:pt x="55910" y="48040"/>
                </a:lnTo>
                <a:lnTo>
                  <a:pt x="55970" y="48080"/>
                </a:lnTo>
                <a:lnTo>
                  <a:pt x="56020" y="48130"/>
                </a:lnTo>
                <a:lnTo>
                  <a:pt x="56520" y="48320"/>
                </a:lnTo>
                <a:lnTo>
                  <a:pt x="57130" y="48360"/>
                </a:lnTo>
                <a:lnTo>
                  <a:pt x="57680" y="48260"/>
                </a:lnTo>
                <a:lnTo>
                  <a:pt x="57910" y="48180"/>
                </a:lnTo>
                <a:lnTo>
                  <a:pt x="58020" y="48090"/>
                </a:lnTo>
                <a:lnTo>
                  <a:pt x="58020" y="47910"/>
                </a:lnTo>
                <a:lnTo>
                  <a:pt x="58030" y="47820"/>
                </a:lnTo>
                <a:lnTo>
                  <a:pt x="58060" y="47750"/>
                </a:lnTo>
                <a:lnTo>
                  <a:pt x="58240" y="47510"/>
                </a:lnTo>
                <a:lnTo>
                  <a:pt x="58280" y="47440"/>
                </a:lnTo>
                <a:lnTo>
                  <a:pt x="58380" y="47190"/>
                </a:lnTo>
                <a:lnTo>
                  <a:pt x="58440" y="47100"/>
                </a:lnTo>
                <a:lnTo>
                  <a:pt x="58560" y="46990"/>
                </a:lnTo>
                <a:lnTo>
                  <a:pt x="58630" y="46910"/>
                </a:lnTo>
                <a:lnTo>
                  <a:pt x="58690" y="46810"/>
                </a:lnTo>
                <a:lnTo>
                  <a:pt x="58760" y="46710"/>
                </a:lnTo>
                <a:lnTo>
                  <a:pt x="58910" y="46580"/>
                </a:lnTo>
                <a:lnTo>
                  <a:pt x="59140" y="46500"/>
                </a:lnTo>
                <a:lnTo>
                  <a:pt x="59240" y="46400"/>
                </a:lnTo>
                <a:lnTo>
                  <a:pt x="59290" y="46310"/>
                </a:lnTo>
                <a:lnTo>
                  <a:pt x="59280" y="46120"/>
                </a:lnTo>
                <a:lnTo>
                  <a:pt x="59260" y="46050"/>
                </a:lnTo>
                <a:lnTo>
                  <a:pt x="59220" y="45980"/>
                </a:lnTo>
                <a:lnTo>
                  <a:pt x="59160" y="45930"/>
                </a:lnTo>
                <a:lnTo>
                  <a:pt x="58760" y="45680"/>
                </a:lnTo>
                <a:lnTo>
                  <a:pt x="58710" y="45620"/>
                </a:lnTo>
                <a:lnTo>
                  <a:pt x="58690" y="45550"/>
                </a:lnTo>
                <a:lnTo>
                  <a:pt x="58700" y="45460"/>
                </a:lnTo>
                <a:lnTo>
                  <a:pt x="58770" y="45430"/>
                </a:lnTo>
                <a:lnTo>
                  <a:pt x="58840" y="45440"/>
                </a:lnTo>
                <a:lnTo>
                  <a:pt x="58920" y="45460"/>
                </a:lnTo>
                <a:lnTo>
                  <a:pt x="59060" y="45550"/>
                </a:lnTo>
                <a:lnTo>
                  <a:pt x="59140" y="45580"/>
                </a:lnTo>
                <a:lnTo>
                  <a:pt x="59190" y="45540"/>
                </a:lnTo>
                <a:lnTo>
                  <a:pt x="59330" y="45320"/>
                </a:lnTo>
                <a:lnTo>
                  <a:pt x="59670" y="45030"/>
                </a:lnTo>
                <a:lnTo>
                  <a:pt x="59710" y="44980"/>
                </a:lnTo>
                <a:lnTo>
                  <a:pt x="59750" y="44930"/>
                </a:lnTo>
                <a:lnTo>
                  <a:pt x="59850" y="44700"/>
                </a:lnTo>
                <a:lnTo>
                  <a:pt x="59970" y="44520"/>
                </a:lnTo>
                <a:lnTo>
                  <a:pt x="60050" y="44430"/>
                </a:lnTo>
                <a:lnTo>
                  <a:pt x="60110" y="44400"/>
                </a:lnTo>
                <a:lnTo>
                  <a:pt x="60390" y="44380"/>
                </a:lnTo>
                <a:lnTo>
                  <a:pt x="60470" y="44340"/>
                </a:lnTo>
                <a:lnTo>
                  <a:pt x="60530" y="44290"/>
                </a:lnTo>
                <a:lnTo>
                  <a:pt x="60640" y="44090"/>
                </a:lnTo>
                <a:lnTo>
                  <a:pt x="60750" y="43930"/>
                </a:lnTo>
                <a:lnTo>
                  <a:pt x="60830" y="43850"/>
                </a:lnTo>
                <a:lnTo>
                  <a:pt x="60900" y="43800"/>
                </a:lnTo>
                <a:lnTo>
                  <a:pt x="60970" y="43770"/>
                </a:lnTo>
                <a:lnTo>
                  <a:pt x="61060" y="43760"/>
                </a:lnTo>
                <a:lnTo>
                  <a:pt x="61150" y="43770"/>
                </a:lnTo>
                <a:lnTo>
                  <a:pt x="61350" y="43820"/>
                </a:lnTo>
                <a:lnTo>
                  <a:pt x="61540" y="43820"/>
                </a:lnTo>
                <a:lnTo>
                  <a:pt x="61640" y="43780"/>
                </a:lnTo>
                <a:lnTo>
                  <a:pt x="61710" y="43730"/>
                </a:lnTo>
                <a:lnTo>
                  <a:pt x="61760" y="43660"/>
                </a:lnTo>
                <a:lnTo>
                  <a:pt x="61800" y="43600"/>
                </a:lnTo>
                <a:lnTo>
                  <a:pt x="61830" y="43520"/>
                </a:lnTo>
                <a:lnTo>
                  <a:pt x="61840" y="43430"/>
                </a:lnTo>
                <a:lnTo>
                  <a:pt x="61840" y="43240"/>
                </a:lnTo>
                <a:lnTo>
                  <a:pt x="61850" y="43180"/>
                </a:lnTo>
                <a:lnTo>
                  <a:pt x="61860" y="43140"/>
                </a:lnTo>
                <a:lnTo>
                  <a:pt x="61860" y="43110"/>
                </a:lnTo>
                <a:lnTo>
                  <a:pt x="61860" y="43070"/>
                </a:lnTo>
                <a:lnTo>
                  <a:pt x="61840" y="43020"/>
                </a:lnTo>
                <a:lnTo>
                  <a:pt x="61790" y="42880"/>
                </a:lnTo>
                <a:lnTo>
                  <a:pt x="61720" y="42760"/>
                </a:lnTo>
                <a:lnTo>
                  <a:pt x="61640" y="42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Longf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310" y="41890"/>
                </a:moveTo>
                <a:lnTo>
                  <a:pt x="54760" y="41630"/>
                </a:lnTo>
                <a:lnTo>
                  <a:pt x="54940" y="41680"/>
                </a:lnTo>
                <a:lnTo>
                  <a:pt x="54990" y="41740"/>
                </a:lnTo>
                <a:lnTo>
                  <a:pt x="55010" y="41820"/>
                </a:lnTo>
                <a:lnTo>
                  <a:pt x="55050" y="41890"/>
                </a:lnTo>
                <a:lnTo>
                  <a:pt x="55090" y="41940"/>
                </a:lnTo>
                <a:lnTo>
                  <a:pt x="55140" y="41980"/>
                </a:lnTo>
                <a:lnTo>
                  <a:pt x="55170" y="41970"/>
                </a:lnTo>
                <a:lnTo>
                  <a:pt x="55210" y="41920"/>
                </a:lnTo>
                <a:lnTo>
                  <a:pt x="55230" y="41800"/>
                </a:lnTo>
                <a:lnTo>
                  <a:pt x="55230" y="41600"/>
                </a:lnTo>
                <a:lnTo>
                  <a:pt x="55250" y="41530"/>
                </a:lnTo>
                <a:lnTo>
                  <a:pt x="55300" y="41490"/>
                </a:lnTo>
                <a:lnTo>
                  <a:pt x="55390" y="41530"/>
                </a:lnTo>
                <a:lnTo>
                  <a:pt x="55450" y="41600"/>
                </a:lnTo>
                <a:lnTo>
                  <a:pt x="55530" y="41740"/>
                </a:lnTo>
                <a:lnTo>
                  <a:pt x="55580" y="41800"/>
                </a:lnTo>
                <a:lnTo>
                  <a:pt x="55660" y="41810"/>
                </a:lnTo>
                <a:lnTo>
                  <a:pt x="55830" y="41800"/>
                </a:lnTo>
                <a:lnTo>
                  <a:pt x="56000" y="41820"/>
                </a:lnTo>
                <a:lnTo>
                  <a:pt x="56090" y="41810"/>
                </a:lnTo>
                <a:lnTo>
                  <a:pt x="56160" y="41760"/>
                </a:lnTo>
                <a:lnTo>
                  <a:pt x="56230" y="41620"/>
                </a:lnTo>
                <a:lnTo>
                  <a:pt x="56270" y="41520"/>
                </a:lnTo>
                <a:lnTo>
                  <a:pt x="56320" y="41330"/>
                </a:lnTo>
                <a:lnTo>
                  <a:pt x="56340" y="41240"/>
                </a:lnTo>
                <a:lnTo>
                  <a:pt x="56350" y="41050"/>
                </a:lnTo>
                <a:lnTo>
                  <a:pt x="56360" y="40950"/>
                </a:lnTo>
                <a:lnTo>
                  <a:pt x="56370" y="40850"/>
                </a:lnTo>
                <a:lnTo>
                  <a:pt x="56490" y="40670"/>
                </a:lnTo>
                <a:lnTo>
                  <a:pt x="56700" y="40430"/>
                </a:lnTo>
                <a:lnTo>
                  <a:pt x="57260" y="39940"/>
                </a:lnTo>
                <a:lnTo>
                  <a:pt x="57600" y="39530"/>
                </a:lnTo>
                <a:lnTo>
                  <a:pt x="57650" y="39430"/>
                </a:lnTo>
                <a:lnTo>
                  <a:pt x="57940" y="39160"/>
                </a:lnTo>
                <a:lnTo>
                  <a:pt x="58200" y="39010"/>
                </a:lnTo>
                <a:lnTo>
                  <a:pt x="58750" y="39060"/>
                </a:lnTo>
                <a:lnTo>
                  <a:pt x="59000" y="39510"/>
                </a:lnTo>
                <a:lnTo>
                  <a:pt x="59050" y="39600"/>
                </a:lnTo>
                <a:lnTo>
                  <a:pt x="59140" y="39690"/>
                </a:lnTo>
                <a:lnTo>
                  <a:pt x="59340" y="39740"/>
                </a:lnTo>
                <a:lnTo>
                  <a:pt x="59430" y="39810"/>
                </a:lnTo>
                <a:lnTo>
                  <a:pt x="59520" y="39980"/>
                </a:lnTo>
                <a:lnTo>
                  <a:pt x="59560" y="40100"/>
                </a:lnTo>
                <a:lnTo>
                  <a:pt x="59570" y="40200"/>
                </a:lnTo>
                <a:lnTo>
                  <a:pt x="59560" y="40270"/>
                </a:lnTo>
                <a:lnTo>
                  <a:pt x="59500" y="40300"/>
                </a:lnTo>
                <a:lnTo>
                  <a:pt x="59420" y="40320"/>
                </a:lnTo>
                <a:lnTo>
                  <a:pt x="59360" y="40350"/>
                </a:lnTo>
                <a:lnTo>
                  <a:pt x="59310" y="40420"/>
                </a:lnTo>
                <a:lnTo>
                  <a:pt x="59280" y="40490"/>
                </a:lnTo>
                <a:lnTo>
                  <a:pt x="59210" y="40640"/>
                </a:lnTo>
                <a:lnTo>
                  <a:pt x="59190" y="40720"/>
                </a:lnTo>
                <a:lnTo>
                  <a:pt x="59190" y="40790"/>
                </a:lnTo>
                <a:lnTo>
                  <a:pt x="59240" y="40850"/>
                </a:lnTo>
                <a:lnTo>
                  <a:pt x="59340" y="40860"/>
                </a:lnTo>
                <a:lnTo>
                  <a:pt x="59440" y="40850"/>
                </a:lnTo>
                <a:lnTo>
                  <a:pt x="59760" y="40740"/>
                </a:lnTo>
                <a:lnTo>
                  <a:pt x="59840" y="40730"/>
                </a:lnTo>
                <a:lnTo>
                  <a:pt x="60020" y="40730"/>
                </a:lnTo>
                <a:lnTo>
                  <a:pt x="60300" y="40790"/>
                </a:lnTo>
                <a:lnTo>
                  <a:pt x="60390" y="40870"/>
                </a:lnTo>
                <a:lnTo>
                  <a:pt x="60480" y="40990"/>
                </a:lnTo>
                <a:lnTo>
                  <a:pt x="60610" y="41260"/>
                </a:lnTo>
                <a:lnTo>
                  <a:pt x="60660" y="41420"/>
                </a:lnTo>
                <a:lnTo>
                  <a:pt x="60690" y="41550"/>
                </a:lnTo>
                <a:lnTo>
                  <a:pt x="60690" y="41650"/>
                </a:lnTo>
                <a:lnTo>
                  <a:pt x="60710" y="41740"/>
                </a:lnTo>
                <a:lnTo>
                  <a:pt x="60890" y="42000"/>
                </a:lnTo>
                <a:lnTo>
                  <a:pt x="61640" y="42650"/>
                </a:lnTo>
                <a:lnTo>
                  <a:pt x="61720" y="42760"/>
                </a:lnTo>
                <a:lnTo>
                  <a:pt x="61790" y="42880"/>
                </a:lnTo>
                <a:lnTo>
                  <a:pt x="61840" y="43020"/>
                </a:lnTo>
                <a:lnTo>
                  <a:pt x="61860" y="43070"/>
                </a:lnTo>
                <a:lnTo>
                  <a:pt x="61860" y="43110"/>
                </a:lnTo>
                <a:lnTo>
                  <a:pt x="61860" y="43140"/>
                </a:lnTo>
                <a:lnTo>
                  <a:pt x="61850" y="43180"/>
                </a:lnTo>
                <a:lnTo>
                  <a:pt x="61840" y="43240"/>
                </a:lnTo>
                <a:lnTo>
                  <a:pt x="61840" y="43430"/>
                </a:lnTo>
                <a:lnTo>
                  <a:pt x="61830" y="43520"/>
                </a:lnTo>
                <a:lnTo>
                  <a:pt x="61800" y="43600"/>
                </a:lnTo>
                <a:lnTo>
                  <a:pt x="61760" y="43660"/>
                </a:lnTo>
                <a:lnTo>
                  <a:pt x="61710" y="43730"/>
                </a:lnTo>
                <a:lnTo>
                  <a:pt x="61640" y="43780"/>
                </a:lnTo>
                <a:lnTo>
                  <a:pt x="61540" y="43820"/>
                </a:lnTo>
                <a:lnTo>
                  <a:pt x="61350" y="43820"/>
                </a:lnTo>
                <a:lnTo>
                  <a:pt x="61150" y="43770"/>
                </a:lnTo>
                <a:lnTo>
                  <a:pt x="61060" y="43760"/>
                </a:lnTo>
                <a:lnTo>
                  <a:pt x="60970" y="43770"/>
                </a:lnTo>
                <a:lnTo>
                  <a:pt x="60900" y="43800"/>
                </a:lnTo>
                <a:lnTo>
                  <a:pt x="60830" y="43850"/>
                </a:lnTo>
                <a:lnTo>
                  <a:pt x="60750" y="43930"/>
                </a:lnTo>
                <a:lnTo>
                  <a:pt x="60640" y="44090"/>
                </a:lnTo>
                <a:lnTo>
                  <a:pt x="60530" y="44290"/>
                </a:lnTo>
                <a:lnTo>
                  <a:pt x="60470" y="44340"/>
                </a:lnTo>
                <a:lnTo>
                  <a:pt x="60390" y="44380"/>
                </a:lnTo>
                <a:lnTo>
                  <a:pt x="60110" y="44400"/>
                </a:lnTo>
                <a:lnTo>
                  <a:pt x="60050" y="44430"/>
                </a:lnTo>
                <a:lnTo>
                  <a:pt x="59970" y="44520"/>
                </a:lnTo>
                <a:lnTo>
                  <a:pt x="59850" y="44700"/>
                </a:lnTo>
                <a:lnTo>
                  <a:pt x="59750" y="44930"/>
                </a:lnTo>
                <a:lnTo>
                  <a:pt x="59710" y="44980"/>
                </a:lnTo>
                <a:lnTo>
                  <a:pt x="59670" y="45030"/>
                </a:lnTo>
                <a:lnTo>
                  <a:pt x="59330" y="45320"/>
                </a:lnTo>
                <a:lnTo>
                  <a:pt x="59190" y="45540"/>
                </a:lnTo>
                <a:lnTo>
                  <a:pt x="59140" y="45580"/>
                </a:lnTo>
                <a:lnTo>
                  <a:pt x="59060" y="45550"/>
                </a:lnTo>
                <a:lnTo>
                  <a:pt x="58920" y="45460"/>
                </a:lnTo>
                <a:lnTo>
                  <a:pt x="58840" y="45440"/>
                </a:lnTo>
                <a:lnTo>
                  <a:pt x="58770" y="45430"/>
                </a:lnTo>
                <a:lnTo>
                  <a:pt x="58700" y="45460"/>
                </a:lnTo>
                <a:lnTo>
                  <a:pt x="58690" y="45550"/>
                </a:lnTo>
                <a:lnTo>
                  <a:pt x="58710" y="45620"/>
                </a:lnTo>
                <a:lnTo>
                  <a:pt x="58760" y="45680"/>
                </a:lnTo>
                <a:lnTo>
                  <a:pt x="59160" y="45930"/>
                </a:lnTo>
                <a:lnTo>
                  <a:pt x="59220" y="45980"/>
                </a:lnTo>
                <a:lnTo>
                  <a:pt x="59260" y="46050"/>
                </a:lnTo>
                <a:lnTo>
                  <a:pt x="59280" y="46120"/>
                </a:lnTo>
                <a:lnTo>
                  <a:pt x="59290" y="46310"/>
                </a:lnTo>
                <a:lnTo>
                  <a:pt x="59240" y="46400"/>
                </a:lnTo>
                <a:lnTo>
                  <a:pt x="59140" y="46500"/>
                </a:lnTo>
                <a:lnTo>
                  <a:pt x="58910" y="46580"/>
                </a:lnTo>
                <a:lnTo>
                  <a:pt x="58760" y="46710"/>
                </a:lnTo>
                <a:lnTo>
                  <a:pt x="58690" y="46810"/>
                </a:lnTo>
                <a:lnTo>
                  <a:pt x="58630" y="46910"/>
                </a:lnTo>
                <a:lnTo>
                  <a:pt x="58560" y="46990"/>
                </a:lnTo>
                <a:lnTo>
                  <a:pt x="58440" y="47100"/>
                </a:lnTo>
                <a:lnTo>
                  <a:pt x="58380" y="47190"/>
                </a:lnTo>
                <a:lnTo>
                  <a:pt x="58280" y="47440"/>
                </a:lnTo>
                <a:lnTo>
                  <a:pt x="58240" y="47510"/>
                </a:lnTo>
                <a:lnTo>
                  <a:pt x="58060" y="47750"/>
                </a:lnTo>
                <a:lnTo>
                  <a:pt x="58030" y="47820"/>
                </a:lnTo>
                <a:lnTo>
                  <a:pt x="58020" y="47910"/>
                </a:lnTo>
                <a:lnTo>
                  <a:pt x="58020" y="48090"/>
                </a:lnTo>
                <a:lnTo>
                  <a:pt x="57910" y="48180"/>
                </a:lnTo>
                <a:lnTo>
                  <a:pt x="57680" y="48260"/>
                </a:lnTo>
                <a:lnTo>
                  <a:pt x="57130" y="48360"/>
                </a:lnTo>
                <a:lnTo>
                  <a:pt x="56520" y="48320"/>
                </a:lnTo>
                <a:lnTo>
                  <a:pt x="56020" y="48130"/>
                </a:lnTo>
                <a:lnTo>
                  <a:pt x="55970" y="48080"/>
                </a:lnTo>
                <a:lnTo>
                  <a:pt x="55910" y="48040"/>
                </a:lnTo>
                <a:lnTo>
                  <a:pt x="55840" y="48000"/>
                </a:lnTo>
                <a:lnTo>
                  <a:pt x="55750" y="47970"/>
                </a:lnTo>
                <a:lnTo>
                  <a:pt x="55580" y="47970"/>
                </a:lnTo>
                <a:lnTo>
                  <a:pt x="54540" y="48120"/>
                </a:lnTo>
                <a:lnTo>
                  <a:pt x="54310" y="48210"/>
                </a:lnTo>
                <a:lnTo>
                  <a:pt x="53750" y="48560"/>
                </a:lnTo>
                <a:lnTo>
                  <a:pt x="53400" y="47650"/>
                </a:lnTo>
                <a:lnTo>
                  <a:pt x="52940" y="46820"/>
                </a:lnTo>
                <a:lnTo>
                  <a:pt x="52860" y="46620"/>
                </a:lnTo>
                <a:lnTo>
                  <a:pt x="52810" y="46450"/>
                </a:lnTo>
                <a:lnTo>
                  <a:pt x="52800" y="46360"/>
                </a:lnTo>
                <a:lnTo>
                  <a:pt x="52820" y="46190"/>
                </a:lnTo>
                <a:lnTo>
                  <a:pt x="52890" y="45970"/>
                </a:lnTo>
                <a:lnTo>
                  <a:pt x="53120" y="45450"/>
                </a:lnTo>
                <a:lnTo>
                  <a:pt x="53190" y="45260"/>
                </a:lnTo>
                <a:lnTo>
                  <a:pt x="53280" y="44890"/>
                </a:lnTo>
                <a:lnTo>
                  <a:pt x="53410" y="44600"/>
                </a:lnTo>
                <a:lnTo>
                  <a:pt x="53660" y="44150"/>
                </a:lnTo>
                <a:lnTo>
                  <a:pt x="53940" y="43950"/>
                </a:lnTo>
                <a:lnTo>
                  <a:pt x="53940" y="43860"/>
                </a:lnTo>
                <a:lnTo>
                  <a:pt x="53920" y="43750"/>
                </a:lnTo>
                <a:lnTo>
                  <a:pt x="53940" y="43660"/>
                </a:lnTo>
                <a:lnTo>
                  <a:pt x="54000" y="43590"/>
                </a:lnTo>
                <a:lnTo>
                  <a:pt x="54080" y="43520"/>
                </a:lnTo>
                <a:lnTo>
                  <a:pt x="54190" y="43490"/>
                </a:lnTo>
                <a:lnTo>
                  <a:pt x="54310" y="43520"/>
                </a:lnTo>
                <a:lnTo>
                  <a:pt x="54250" y="43290"/>
                </a:lnTo>
                <a:lnTo>
                  <a:pt x="54220" y="43200"/>
                </a:lnTo>
                <a:lnTo>
                  <a:pt x="54700" y="42960"/>
                </a:lnTo>
                <a:lnTo>
                  <a:pt x="54790" y="42870"/>
                </a:lnTo>
                <a:lnTo>
                  <a:pt x="54820" y="42620"/>
                </a:lnTo>
                <a:lnTo>
                  <a:pt x="54780" y="42420"/>
                </a:lnTo>
                <a:lnTo>
                  <a:pt x="54700" y="42330"/>
                </a:lnTo>
                <a:lnTo>
                  <a:pt x="54600" y="42390"/>
                </a:lnTo>
                <a:lnTo>
                  <a:pt x="54400" y="42190"/>
                </a:lnTo>
                <a:lnTo>
                  <a:pt x="54310" y="41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Roscomm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080" y="34970"/>
                </a:moveTo>
                <a:lnTo>
                  <a:pt x="51400" y="34820"/>
                </a:lnTo>
                <a:lnTo>
                  <a:pt x="51640" y="34880"/>
                </a:lnTo>
                <a:lnTo>
                  <a:pt x="52290" y="35140"/>
                </a:lnTo>
                <a:lnTo>
                  <a:pt x="52460" y="35270"/>
                </a:lnTo>
                <a:lnTo>
                  <a:pt x="52550" y="35380"/>
                </a:lnTo>
                <a:lnTo>
                  <a:pt x="52550" y="35680"/>
                </a:lnTo>
                <a:lnTo>
                  <a:pt x="52550" y="35770"/>
                </a:lnTo>
                <a:lnTo>
                  <a:pt x="52530" y="35850"/>
                </a:lnTo>
                <a:lnTo>
                  <a:pt x="52500" y="35920"/>
                </a:lnTo>
                <a:lnTo>
                  <a:pt x="52450" y="35980"/>
                </a:lnTo>
                <a:lnTo>
                  <a:pt x="52300" y="36000"/>
                </a:lnTo>
                <a:lnTo>
                  <a:pt x="52120" y="36140"/>
                </a:lnTo>
                <a:lnTo>
                  <a:pt x="52010" y="36320"/>
                </a:lnTo>
                <a:lnTo>
                  <a:pt x="52000" y="36590"/>
                </a:lnTo>
                <a:lnTo>
                  <a:pt x="52090" y="37280"/>
                </a:lnTo>
                <a:lnTo>
                  <a:pt x="52130" y="37400"/>
                </a:lnTo>
                <a:lnTo>
                  <a:pt x="52340" y="37530"/>
                </a:lnTo>
                <a:lnTo>
                  <a:pt x="52310" y="37730"/>
                </a:lnTo>
                <a:lnTo>
                  <a:pt x="52210" y="37920"/>
                </a:lnTo>
                <a:lnTo>
                  <a:pt x="52150" y="38000"/>
                </a:lnTo>
                <a:lnTo>
                  <a:pt x="52060" y="38080"/>
                </a:lnTo>
                <a:lnTo>
                  <a:pt x="51880" y="38330"/>
                </a:lnTo>
                <a:lnTo>
                  <a:pt x="51770" y="38610"/>
                </a:lnTo>
                <a:lnTo>
                  <a:pt x="51920" y="38730"/>
                </a:lnTo>
                <a:lnTo>
                  <a:pt x="51970" y="38810"/>
                </a:lnTo>
                <a:lnTo>
                  <a:pt x="51950" y="39210"/>
                </a:lnTo>
                <a:lnTo>
                  <a:pt x="51970" y="39360"/>
                </a:lnTo>
                <a:lnTo>
                  <a:pt x="52070" y="39440"/>
                </a:lnTo>
                <a:lnTo>
                  <a:pt x="52320" y="39410"/>
                </a:lnTo>
                <a:lnTo>
                  <a:pt x="52430" y="39530"/>
                </a:lnTo>
                <a:lnTo>
                  <a:pt x="52600" y="39400"/>
                </a:lnTo>
                <a:lnTo>
                  <a:pt x="52740" y="39240"/>
                </a:lnTo>
                <a:lnTo>
                  <a:pt x="52850" y="39060"/>
                </a:lnTo>
                <a:lnTo>
                  <a:pt x="52910" y="38880"/>
                </a:lnTo>
                <a:lnTo>
                  <a:pt x="53310" y="39480"/>
                </a:lnTo>
                <a:lnTo>
                  <a:pt x="53440" y="39830"/>
                </a:lnTo>
                <a:lnTo>
                  <a:pt x="53480" y="40310"/>
                </a:lnTo>
                <a:lnTo>
                  <a:pt x="53430" y="40460"/>
                </a:lnTo>
                <a:lnTo>
                  <a:pt x="53460" y="40650"/>
                </a:lnTo>
                <a:lnTo>
                  <a:pt x="53530" y="40770"/>
                </a:lnTo>
                <a:lnTo>
                  <a:pt x="53750" y="40940"/>
                </a:lnTo>
                <a:lnTo>
                  <a:pt x="53900" y="41080"/>
                </a:lnTo>
                <a:lnTo>
                  <a:pt x="54070" y="41240"/>
                </a:lnTo>
                <a:lnTo>
                  <a:pt x="54250" y="41570"/>
                </a:lnTo>
                <a:lnTo>
                  <a:pt x="54310" y="41890"/>
                </a:lnTo>
                <a:lnTo>
                  <a:pt x="54400" y="42190"/>
                </a:lnTo>
                <a:lnTo>
                  <a:pt x="54600" y="42390"/>
                </a:lnTo>
                <a:lnTo>
                  <a:pt x="54700" y="42330"/>
                </a:lnTo>
                <a:lnTo>
                  <a:pt x="54780" y="42420"/>
                </a:lnTo>
                <a:lnTo>
                  <a:pt x="54820" y="42620"/>
                </a:lnTo>
                <a:lnTo>
                  <a:pt x="54790" y="42870"/>
                </a:lnTo>
                <a:lnTo>
                  <a:pt x="54700" y="42960"/>
                </a:lnTo>
                <a:lnTo>
                  <a:pt x="54220" y="43200"/>
                </a:lnTo>
                <a:lnTo>
                  <a:pt x="54250" y="43290"/>
                </a:lnTo>
                <a:lnTo>
                  <a:pt x="54310" y="43520"/>
                </a:lnTo>
                <a:lnTo>
                  <a:pt x="54190" y="43490"/>
                </a:lnTo>
                <a:lnTo>
                  <a:pt x="54080" y="43520"/>
                </a:lnTo>
                <a:lnTo>
                  <a:pt x="54000" y="43590"/>
                </a:lnTo>
                <a:lnTo>
                  <a:pt x="53940" y="43660"/>
                </a:lnTo>
                <a:lnTo>
                  <a:pt x="53920" y="43750"/>
                </a:lnTo>
                <a:lnTo>
                  <a:pt x="53940" y="43860"/>
                </a:lnTo>
                <a:lnTo>
                  <a:pt x="53940" y="43950"/>
                </a:lnTo>
                <a:lnTo>
                  <a:pt x="53660" y="44150"/>
                </a:lnTo>
                <a:lnTo>
                  <a:pt x="53410" y="44600"/>
                </a:lnTo>
                <a:lnTo>
                  <a:pt x="53280" y="44890"/>
                </a:lnTo>
                <a:lnTo>
                  <a:pt x="53190" y="45260"/>
                </a:lnTo>
                <a:lnTo>
                  <a:pt x="53120" y="45450"/>
                </a:lnTo>
                <a:lnTo>
                  <a:pt x="52890" y="45970"/>
                </a:lnTo>
                <a:lnTo>
                  <a:pt x="52820" y="46190"/>
                </a:lnTo>
                <a:lnTo>
                  <a:pt x="52800" y="46360"/>
                </a:lnTo>
                <a:lnTo>
                  <a:pt x="52810" y="46450"/>
                </a:lnTo>
                <a:lnTo>
                  <a:pt x="52860" y="46620"/>
                </a:lnTo>
                <a:lnTo>
                  <a:pt x="52940" y="46820"/>
                </a:lnTo>
                <a:lnTo>
                  <a:pt x="53400" y="47650"/>
                </a:lnTo>
                <a:lnTo>
                  <a:pt x="53750" y="48560"/>
                </a:lnTo>
                <a:lnTo>
                  <a:pt x="53880" y="49380"/>
                </a:lnTo>
                <a:lnTo>
                  <a:pt x="53880" y="49690"/>
                </a:lnTo>
                <a:lnTo>
                  <a:pt x="53810" y="49980"/>
                </a:lnTo>
                <a:lnTo>
                  <a:pt x="53820" y="50170"/>
                </a:lnTo>
                <a:lnTo>
                  <a:pt x="54170" y="51470"/>
                </a:lnTo>
                <a:lnTo>
                  <a:pt x="54160" y="51980"/>
                </a:lnTo>
                <a:lnTo>
                  <a:pt x="54020" y="52180"/>
                </a:lnTo>
                <a:lnTo>
                  <a:pt x="54010" y="52190"/>
                </a:lnTo>
                <a:lnTo>
                  <a:pt x="53760" y="52530"/>
                </a:lnTo>
                <a:lnTo>
                  <a:pt x="53190" y="53030"/>
                </a:lnTo>
                <a:lnTo>
                  <a:pt x="53070" y="53180"/>
                </a:lnTo>
                <a:lnTo>
                  <a:pt x="52960" y="53400"/>
                </a:lnTo>
                <a:lnTo>
                  <a:pt x="52670" y="53900"/>
                </a:lnTo>
                <a:lnTo>
                  <a:pt x="52590" y="54140"/>
                </a:lnTo>
                <a:lnTo>
                  <a:pt x="52610" y="54270"/>
                </a:lnTo>
                <a:lnTo>
                  <a:pt x="52120" y="54260"/>
                </a:lnTo>
                <a:lnTo>
                  <a:pt x="51340" y="54190"/>
                </a:lnTo>
                <a:lnTo>
                  <a:pt x="51190" y="54130"/>
                </a:lnTo>
                <a:lnTo>
                  <a:pt x="51090" y="54040"/>
                </a:lnTo>
                <a:lnTo>
                  <a:pt x="50980" y="53920"/>
                </a:lnTo>
                <a:lnTo>
                  <a:pt x="50800" y="53650"/>
                </a:lnTo>
                <a:lnTo>
                  <a:pt x="50740" y="53490"/>
                </a:lnTo>
                <a:lnTo>
                  <a:pt x="50710" y="53360"/>
                </a:lnTo>
                <a:lnTo>
                  <a:pt x="50730" y="53090"/>
                </a:lnTo>
                <a:lnTo>
                  <a:pt x="50730" y="53040"/>
                </a:lnTo>
                <a:lnTo>
                  <a:pt x="50730" y="52970"/>
                </a:lnTo>
                <a:lnTo>
                  <a:pt x="50680" y="52830"/>
                </a:lnTo>
                <a:lnTo>
                  <a:pt x="50600" y="52740"/>
                </a:lnTo>
                <a:lnTo>
                  <a:pt x="50480" y="52650"/>
                </a:lnTo>
                <a:lnTo>
                  <a:pt x="50230" y="52490"/>
                </a:lnTo>
                <a:lnTo>
                  <a:pt x="50100" y="52390"/>
                </a:lnTo>
                <a:lnTo>
                  <a:pt x="50010" y="52280"/>
                </a:lnTo>
                <a:lnTo>
                  <a:pt x="49960" y="52130"/>
                </a:lnTo>
                <a:lnTo>
                  <a:pt x="49950" y="52020"/>
                </a:lnTo>
                <a:lnTo>
                  <a:pt x="49970" y="51920"/>
                </a:lnTo>
                <a:lnTo>
                  <a:pt x="50030" y="51770"/>
                </a:lnTo>
                <a:lnTo>
                  <a:pt x="50130" y="51550"/>
                </a:lnTo>
                <a:lnTo>
                  <a:pt x="50150" y="51480"/>
                </a:lnTo>
                <a:lnTo>
                  <a:pt x="50130" y="51400"/>
                </a:lnTo>
                <a:lnTo>
                  <a:pt x="50070" y="51250"/>
                </a:lnTo>
                <a:lnTo>
                  <a:pt x="50020" y="51160"/>
                </a:lnTo>
                <a:lnTo>
                  <a:pt x="49820" y="50900"/>
                </a:lnTo>
                <a:lnTo>
                  <a:pt x="49770" y="50780"/>
                </a:lnTo>
                <a:lnTo>
                  <a:pt x="49760" y="50670"/>
                </a:lnTo>
                <a:lnTo>
                  <a:pt x="49790" y="50600"/>
                </a:lnTo>
                <a:lnTo>
                  <a:pt x="49890" y="50490"/>
                </a:lnTo>
                <a:lnTo>
                  <a:pt x="49920" y="50440"/>
                </a:lnTo>
                <a:lnTo>
                  <a:pt x="49910" y="50380"/>
                </a:lnTo>
                <a:lnTo>
                  <a:pt x="49870" y="50320"/>
                </a:lnTo>
                <a:lnTo>
                  <a:pt x="49720" y="50150"/>
                </a:lnTo>
                <a:lnTo>
                  <a:pt x="49560" y="49890"/>
                </a:lnTo>
                <a:lnTo>
                  <a:pt x="49510" y="49830"/>
                </a:lnTo>
                <a:lnTo>
                  <a:pt x="49470" y="49750"/>
                </a:lnTo>
                <a:lnTo>
                  <a:pt x="49430" y="49650"/>
                </a:lnTo>
                <a:lnTo>
                  <a:pt x="49430" y="49560"/>
                </a:lnTo>
                <a:lnTo>
                  <a:pt x="49450" y="49380"/>
                </a:lnTo>
                <a:lnTo>
                  <a:pt x="49440" y="49300"/>
                </a:lnTo>
                <a:lnTo>
                  <a:pt x="49410" y="49150"/>
                </a:lnTo>
                <a:lnTo>
                  <a:pt x="49370" y="49040"/>
                </a:lnTo>
                <a:lnTo>
                  <a:pt x="49340" y="48890"/>
                </a:lnTo>
                <a:lnTo>
                  <a:pt x="49330" y="48800"/>
                </a:lnTo>
                <a:lnTo>
                  <a:pt x="49340" y="48710"/>
                </a:lnTo>
                <a:lnTo>
                  <a:pt x="49400" y="48470"/>
                </a:lnTo>
                <a:lnTo>
                  <a:pt x="49400" y="48400"/>
                </a:lnTo>
                <a:lnTo>
                  <a:pt x="49390" y="48340"/>
                </a:lnTo>
                <a:lnTo>
                  <a:pt x="49360" y="48230"/>
                </a:lnTo>
                <a:lnTo>
                  <a:pt x="49170" y="47780"/>
                </a:lnTo>
                <a:lnTo>
                  <a:pt x="49160" y="47700"/>
                </a:lnTo>
                <a:lnTo>
                  <a:pt x="49180" y="47630"/>
                </a:lnTo>
                <a:lnTo>
                  <a:pt x="49230" y="47590"/>
                </a:lnTo>
                <a:lnTo>
                  <a:pt x="49350" y="47580"/>
                </a:lnTo>
                <a:lnTo>
                  <a:pt x="49280" y="47490"/>
                </a:lnTo>
                <a:lnTo>
                  <a:pt x="48780" y="47140"/>
                </a:lnTo>
                <a:lnTo>
                  <a:pt x="48450" y="46830"/>
                </a:lnTo>
                <a:lnTo>
                  <a:pt x="48120" y="46630"/>
                </a:lnTo>
                <a:lnTo>
                  <a:pt x="48040" y="46530"/>
                </a:lnTo>
                <a:lnTo>
                  <a:pt x="48000" y="46420"/>
                </a:lnTo>
                <a:lnTo>
                  <a:pt x="47980" y="46330"/>
                </a:lnTo>
                <a:lnTo>
                  <a:pt x="47940" y="46250"/>
                </a:lnTo>
                <a:lnTo>
                  <a:pt x="47800" y="46030"/>
                </a:lnTo>
                <a:lnTo>
                  <a:pt x="47810" y="45960"/>
                </a:lnTo>
                <a:lnTo>
                  <a:pt x="47850" y="45910"/>
                </a:lnTo>
                <a:lnTo>
                  <a:pt x="47930" y="45880"/>
                </a:lnTo>
                <a:lnTo>
                  <a:pt x="48210" y="45860"/>
                </a:lnTo>
                <a:lnTo>
                  <a:pt x="48280" y="45820"/>
                </a:lnTo>
                <a:lnTo>
                  <a:pt x="48310" y="45760"/>
                </a:lnTo>
                <a:lnTo>
                  <a:pt x="48310" y="45690"/>
                </a:lnTo>
                <a:lnTo>
                  <a:pt x="48280" y="45620"/>
                </a:lnTo>
                <a:lnTo>
                  <a:pt x="48240" y="45550"/>
                </a:lnTo>
                <a:lnTo>
                  <a:pt x="48170" y="45480"/>
                </a:lnTo>
                <a:lnTo>
                  <a:pt x="47920" y="45320"/>
                </a:lnTo>
                <a:lnTo>
                  <a:pt x="47810" y="45260"/>
                </a:lnTo>
                <a:lnTo>
                  <a:pt x="47450" y="45160"/>
                </a:lnTo>
                <a:lnTo>
                  <a:pt x="47300" y="45090"/>
                </a:lnTo>
                <a:lnTo>
                  <a:pt x="47190" y="44990"/>
                </a:lnTo>
                <a:lnTo>
                  <a:pt x="47150" y="44920"/>
                </a:lnTo>
                <a:lnTo>
                  <a:pt x="47120" y="44840"/>
                </a:lnTo>
                <a:lnTo>
                  <a:pt x="47100" y="44770"/>
                </a:lnTo>
                <a:lnTo>
                  <a:pt x="47100" y="44680"/>
                </a:lnTo>
                <a:lnTo>
                  <a:pt x="47100" y="44470"/>
                </a:lnTo>
                <a:lnTo>
                  <a:pt x="47070" y="44380"/>
                </a:lnTo>
                <a:lnTo>
                  <a:pt x="47010" y="44310"/>
                </a:lnTo>
                <a:lnTo>
                  <a:pt x="46890" y="44220"/>
                </a:lnTo>
                <a:lnTo>
                  <a:pt x="46800" y="44180"/>
                </a:lnTo>
                <a:lnTo>
                  <a:pt x="46720" y="44160"/>
                </a:lnTo>
                <a:lnTo>
                  <a:pt x="45780" y="44130"/>
                </a:lnTo>
                <a:lnTo>
                  <a:pt x="45610" y="44080"/>
                </a:lnTo>
                <a:lnTo>
                  <a:pt x="45510" y="44090"/>
                </a:lnTo>
                <a:lnTo>
                  <a:pt x="45390" y="44120"/>
                </a:lnTo>
                <a:lnTo>
                  <a:pt x="45060" y="44320"/>
                </a:lnTo>
                <a:lnTo>
                  <a:pt x="44610" y="44530"/>
                </a:lnTo>
                <a:lnTo>
                  <a:pt x="44480" y="44610"/>
                </a:lnTo>
                <a:lnTo>
                  <a:pt x="44400" y="44700"/>
                </a:lnTo>
                <a:lnTo>
                  <a:pt x="44390" y="44790"/>
                </a:lnTo>
                <a:lnTo>
                  <a:pt x="44360" y="44880"/>
                </a:lnTo>
                <a:lnTo>
                  <a:pt x="44320" y="44940"/>
                </a:lnTo>
                <a:lnTo>
                  <a:pt x="44270" y="45000"/>
                </a:lnTo>
                <a:lnTo>
                  <a:pt x="44210" y="45050"/>
                </a:lnTo>
                <a:lnTo>
                  <a:pt x="43130" y="45320"/>
                </a:lnTo>
                <a:lnTo>
                  <a:pt x="43060" y="45350"/>
                </a:lnTo>
                <a:lnTo>
                  <a:pt x="42750" y="45410"/>
                </a:lnTo>
                <a:lnTo>
                  <a:pt x="42230" y="45400"/>
                </a:lnTo>
                <a:lnTo>
                  <a:pt x="42020" y="45230"/>
                </a:lnTo>
                <a:lnTo>
                  <a:pt x="42380" y="44730"/>
                </a:lnTo>
                <a:lnTo>
                  <a:pt x="42580" y="44640"/>
                </a:lnTo>
                <a:lnTo>
                  <a:pt x="42660" y="44640"/>
                </a:lnTo>
                <a:lnTo>
                  <a:pt x="42750" y="44620"/>
                </a:lnTo>
                <a:lnTo>
                  <a:pt x="42890" y="44560"/>
                </a:lnTo>
                <a:lnTo>
                  <a:pt x="43270" y="44310"/>
                </a:lnTo>
                <a:lnTo>
                  <a:pt x="43320" y="44260"/>
                </a:lnTo>
                <a:lnTo>
                  <a:pt x="43550" y="43980"/>
                </a:lnTo>
                <a:lnTo>
                  <a:pt x="43630" y="43800"/>
                </a:lnTo>
                <a:lnTo>
                  <a:pt x="43710" y="43530"/>
                </a:lnTo>
                <a:lnTo>
                  <a:pt x="43830" y="42890"/>
                </a:lnTo>
                <a:lnTo>
                  <a:pt x="43840" y="42620"/>
                </a:lnTo>
                <a:lnTo>
                  <a:pt x="43830" y="42430"/>
                </a:lnTo>
                <a:lnTo>
                  <a:pt x="43800" y="42360"/>
                </a:lnTo>
                <a:lnTo>
                  <a:pt x="43750" y="42290"/>
                </a:lnTo>
                <a:lnTo>
                  <a:pt x="43700" y="42240"/>
                </a:lnTo>
                <a:lnTo>
                  <a:pt x="43260" y="41930"/>
                </a:lnTo>
                <a:lnTo>
                  <a:pt x="43240" y="41830"/>
                </a:lnTo>
                <a:lnTo>
                  <a:pt x="43270" y="41670"/>
                </a:lnTo>
                <a:lnTo>
                  <a:pt x="43380" y="41360"/>
                </a:lnTo>
                <a:lnTo>
                  <a:pt x="43470" y="41200"/>
                </a:lnTo>
                <a:lnTo>
                  <a:pt x="43590" y="41040"/>
                </a:lnTo>
                <a:lnTo>
                  <a:pt x="43650" y="40950"/>
                </a:lnTo>
                <a:lnTo>
                  <a:pt x="43680" y="40820"/>
                </a:lnTo>
                <a:lnTo>
                  <a:pt x="43680" y="40620"/>
                </a:lnTo>
                <a:lnTo>
                  <a:pt x="43710" y="40530"/>
                </a:lnTo>
                <a:lnTo>
                  <a:pt x="43770" y="40470"/>
                </a:lnTo>
                <a:lnTo>
                  <a:pt x="43890" y="40440"/>
                </a:lnTo>
                <a:lnTo>
                  <a:pt x="43990" y="40440"/>
                </a:lnTo>
                <a:lnTo>
                  <a:pt x="44080" y="40460"/>
                </a:lnTo>
                <a:lnTo>
                  <a:pt x="44290" y="40570"/>
                </a:lnTo>
                <a:lnTo>
                  <a:pt x="44370" y="40600"/>
                </a:lnTo>
                <a:lnTo>
                  <a:pt x="44450" y="40550"/>
                </a:lnTo>
                <a:lnTo>
                  <a:pt x="44510" y="40440"/>
                </a:lnTo>
                <a:lnTo>
                  <a:pt x="44560" y="40190"/>
                </a:lnTo>
                <a:lnTo>
                  <a:pt x="44560" y="40040"/>
                </a:lnTo>
                <a:lnTo>
                  <a:pt x="44540" y="39920"/>
                </a:lnTo>
                <a:lnTo>
                  <a:pt x="44500" y="39870"/>
                </a:lnTo>
                <a:lnTo>
                  <a:pt x="44030" y="39570"/>
                </a:lnTo>
                <a:lnTo>
                  <a:pt x="43980" y="39510"/>
                </a:lnTo>
                <a:lnTo>
                  <a:pt x="43940" y="39450"/>
                </a:lnTo>
                <a:lnTo>
                  <a:pt x="43910" y="39380"/>
                </a:lnTo>
                <a:lnTo>
                  <a:pt x="43890" y="39290"/>
                </a:lnTo>
                <a:lnTo>
                  <a:pt x="43880" y="39200"/>
                </a:lnTo>
                <a:lnTo>
                  <a:pt x="43890" y="39110"/>
                </a:lnTo>
                <a:lnTo>
                  <a:pt x="43950" y="38790"/>
                </a:lnTo>
                <a:lnTo>
                  <a:pt x="43930" y="38710"/>
                </a:lnTo>
                <a:lnTo>
                  <a:pt x="43850" y="38580"/>
                </a:lnTo>
                <a:lnTo>
                  <a:pt x="43830" y="38490"/>
                </a:lnTo>
                <a:lnTo>
                  <a:pt x="43850" y="38400"/>
                </a:lnTo>
                <a:lnTo>
                  <a:pt x="43900" y="38300"/>
                </a:lnTo>
                <a:lnTo>
                  <a:pt x="44010" y="38260"/>
                </a:lnTo>
                <a:lnTo>
                  <a:pt x="44150" y="38270"/>
                </a:lnTo>
                <a:lnTo>
                  <a:pt x="44810" y="38600"/>
                </a:lnTo>
                <a:lnTo>
                  <a:pt x="44980" y="38620"/>
                </a:lnTo>
                <a:lnTo>
                  <a:pt x="45230" y="38480"/>
                </a:lnTo>
                <a:lnTo>
                  <a:pt x="45350" y="38550"/>
                </a:lnTo>
                <a:lnTo>
                  <a:pt x="45430" y="38560"/>
                </a:lnTo>
                <a:lnTo>
                  <a:pt x="45880" y="38540"/>
                </a:lnTo>
                <a:lnTo>
                  <a:pt x="45960" y="38570"/>
                </a:lnTo>
                <a:lnTo>
                  <a:pt x="46020" y="38620"/>
                </a:lnTo>
                <a:lnTo>
                  <a:pt x="46070" y="38680"/>
                </a:lnTo>
                <a:lnTo>
                  <a:pt x="46100" y="38750"/>
                </a:lnTo>
                <a:lnTo>
                  <a:pt x="46120" y="38840"/>
                </a:lnTo>
                <a:lnTo>
                  <a:pt x="46140" y="39020"/>
                </a:lnTo>
                <a:lnTo>
                  <a:pt x="46160" y="39110"/>
                </a:lnTo>
                <a:lnTo>
                  <a:pt x="46210" y="39170"/>
                </a:lnTo>
                <a:lnTo>
                  <a:pt x="46270" y="39210"/>
                </a:lnTo>
                <a:lnTo>
                  <a:pt x="46510" y="39270"/>
                </a:lnTo>
                <a:lnTo>
                  <a:pt x="46800" y="39470"/>
                </a:lnTo>
                <a:lnTo>
                  <a:pt x="46950" y="39540"/>
                </a:lnTo>
                <a:lnTo>
                  <a:pt x="47040" y="39560"/>
                </a:lnTo>
                <a:lnTo>
                  <a:pt x="47130" y="39560"/>
                </a:lnTo>
                <a:lnTo>
                  <a:pt x="47220" y="39550"/>
                </a:lnTo>
                <a:lnTo>
                  <a:pt x="47280" y="39520"/>
                </a:lnTo>
                <a:lnTo>
                  <a:pt x="47320" y="39470"/>
                </a:lnTo>
                <a:lnTo>
                  <a:pt x="47290" y="39410"/>
                </a:lnTo>
                <a:lnTo>
                  <a:pt x="47250" y="39390"/>
                </a:lnTo>
                <a:lnTo>
                  <a:pt x="47210" y="39350"/>
                </a:lnTo>
                <a:lnTo>
                  <a:pt x="47230" y="39300"/>
                </a:lnTo>
                <a:lnTo>
                  <a:pt x="47300" y="39250"/>
                </a:lnTo>
                <a:lnTo>
                  <a:pt x="47440" y="39220"/>
                </a:lnTo>
                <a:lnTo>
                  <a:pt x="48550" y="39290"/>
                </a:lnTo>
                <a:lnTo>
                  <a:pt x="48610" y="39260"/>
                </a:lnTo>
                <a:lnTo>
                  <a:pt x="48650" y="39200"/>
                </a:lnTo>
                <a:lnTo>
                  <a:pt x="48620" y="39110"/>
                </a:lnTo>
                <a:lnTo>
                  <a:pt x="48530" y="38980"/>
                </a:lnTo>
                <a:lnTo>
                  <a:pt x="48500" y="38910"/>
                </a:lnTo>
                <a:lnTo>
                  <a:pt x="48480" y="38820"/>
                </a:lnTo>
                <a:lnTo>
                  <a:pt x="48450" y="38750"/>
                </a:lnTo>
                <a:lnTo>
                  <a:pt x="48410" y="38700"/>
                </a:lnTo>
                <a:lnTo>
                  <a:pt x="48330" y="38670"/>
                </a:lnTo>
                <a:lnTo>
                  <a:pt x="48160" y="38670"/>
                </a:lnTo>
                <a:lnTo>
                  <a:pt x="48090" y="38640"/>
                </a:lnTo>
                <a:lnTo>
                  <a:pt x="47810" y="38490"/>
                </a:lnTo>
                <a:lnTo>
                  <a:pt x="47760" y="38450"/>
                </a:lnTo>
                <a:lnTo>
                  <a:pt x="47740" y="38420"/>
                </a:lnTo>
                <a:lnTo>
                  <a:pt x="47740" y="38380"/>
                </a:lnTo>
                <a:lnTo>
                  <a:pt x="47760" y="38290"/>
                </a:lnTo>
                <a:lnTo>
                  <a:pt x="47780" y="38180"/>
                </a:lnTo>
                <a:lnTo>
                  <a:pt x="47890" y="37920"/>
                </a:lnTo>
                <a:lnTo>
                  <a:pt x="47910" y="37780"/>
                </a:lnTo>
                <a:lnTo>
                  <a:pt x="47900" y="37680"/>
                </a:lnTo>
                <a:lnTo>
                  <a:pt x="47900" y="37600"/>
                </a:lnTo>
                <a:lnTo>
                  <a:pt x="47960" y="37530"/>
                </a:lnTo>
                <a:lnTo>
                  <a:pt x="48190" y="37440"/>
                </a:lnTo>
                <a:lnTo>
                  <a:pt x="48320" y="37420"/>
                </a:lnTo>
                <a:lnTo>
                  <a:pt x="48440" y="37430"/>
                </a:lnTo>
                <a:lnTo>
                  <a:pt x="48600" y="37490"/>
                </a:lnTo>
                <a:lnTo>
                  <a:pt x="48690" y="37510"/>
                </a:lnTo>
                <a:lnTo>
                  <a:pt x="48850" y="37470"/>
                </a:lnTo>
                <a:lnTo>
                  <a:pt x="48890" y="37420"/>
                </a:lnTo>
                <a:lnTo>
                  <a:pt x="48960" y="37340"/>
                </a:lnTo>
                <a:lnTo>
                  <a:pt x="49040" y="37130"/>
                </a:lnTo>
                <a:lnTo>
                  <a:pt x="49110" y="36870"/>
                </a:lnTo>
                <a:lnTo>
                  <a:pt x="49180" y="36750"/>
                </a:lnTo>
                <a:lnTo>
                  <a:pt x="49300" y="36640"/>
                </a:lnTo>
                <a:lnTo>
                  <a:pt x="49590" y="36480"/>
                </a:lnTo>
                <a:lnTo>
                  <a:pt x="49730" y="36450"/>
                </a:lnTo>
                <a:lnTo>
                  <a:pt x="49830" y="36470"/>
                </a:lnTo>
                <a:lnTo>
                  <a:pt x="49940" y="36570"/>
                </a:lnTo>
                <a:lnTo>
                  <a:pt x="49980" y="36600"/>
                </a:lnTo>
                <a:lnTo>
                  <a:pt x="50040" y="36580"/>
                </a:lnTo>
                <a:lnTo>
                  <a:pt x="50050" y="36470"/>
                </a:lnTo>
                <a:lnTo>
                  <a:pt x="50030" y="36370"/>
                </a:lnTo>
                <a:lnTo>
                  <a:pt x="50040" y="36280"/>
                </a:lnTo>
                <a:lnTo>
                  <a:pt x="50080" y="36190"/>
                </a:lnTo>
                <a:lnTo>
                  <a:pt x="50220" y="36070"/>
                </a:lnTo>
                <a:lnTo>
                  <a:pt x="50300" y="35960"/>
                </a:lnTo>
                <a:lnTo>
                  <a:pt x="50360" y="35790"/>
                </a:lnTo>
                <a:lnTo>
                  <a:pt x="50410" y="35690"/>
                </a:lnTo>
                <a:lnTo>
                  <a:pt x="50550" y="35610"/>
                </a:lnTo>
                <a:lnTo>
                  <a:pt x="50820" y="35520"/>
                </a:lnTo>
                <a:lnTo>
                  <a:pt x="50960" y="35420"/>
                </a:lnTo>
                <a:lnTo>
                  <a:pt x="51020" y="35330"/>
                </a:lnTo>
                <a:lnTo>
                  <a:pt x="51080" y="35210"/>
                </a:lnTo>
                <a:lnTo>
                  <a:pt x="51080" y="34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Tippera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800" y="65610"/>
                </a:moveTo>
                <a:lnTo>
                  <a:pt x="57940" y="66050"/>
                </a:lnTo>
                <a:lnTo>
                  <a:pt x="58010" y="66210"/>
                </a:lnTo>
                <a:lnTo>
                  <a:pt x="58330" y="66710"/>
                </a:lnTo>
                <a:lnTo>
                  <a:pt x="58630" y="66820"/>
                </a:lnTo>
                <a:lnTo>
                  <a:pt x="58700" y="66860"/>
                </a:lnTo>
                <a:lnTo>
                  <a:pt x="58950" y="67040"/>
                </a:lnTo>
                <a:lnTo>
                  <a:pt x="59220" y="67190"/>
                </a:lnTo>
                <a:lnTo>
                  <a:pt x="59280" y="67240"/>
                </a:lnTo>
                <a:lnTo>
                  <a:pt x="59320" y="67300"/>
                </a:lnTo>
                <a:lnTo>
                  <a:pt x="59410" y="67430"/>
                </a:lnTo>
                <a:lnTo>
                  <a:pt x="60060" y="68780"/>
                </a:lnTo>
                <a:lnTo>
                  <a:pt x="60450" y="69240"/>
                </a:lnTo>
                <a:lnTo>
                  <a:pt x="60480" y="69320"/>
                </a:lnTo>
                <a:lnTo>
                  <a:pt x="60510" y="69430"/>
                </a:lnTo>
                <a:lnTo>
                  <a:pt x="60510" y="69750"/>
                </a:lnTo>
                <a:lnTo>
                  <a:pt x="60540" y="69860"/>
                </a:lnTo>
                <a:lnTo>
                  <a:pt x="60620" y="69930"/>
                </a:lnTo>
                <a:lnTo>
                  <a:pt x="60760" y="70020"/>
                </a:lnTo>
                <a:lnTo>
                  <a:pt x="60800" y="70110"/>
                </a:lnTo>
                <a:lnTo>
                  <a:pt x="60820" y="70230"/>
                </a:lnTo>
                <a:lnTo>
                  <a:pt x="60810" y="70460"/>
                </a:lnTo>
                <a:lnTo>
                  <a:pt x="60760" y="71010"/>
                </a:lnTo>
                <a:lnTo>
                  <a:pt x="60770" y="71390"/>
                </a:lnTo>
                <a:lnTo>
                  <a:pt x="60800" y="71480"/>
                </a:lnTo>
                <a:lnTo>
                  <a:pt x="60840" y="71550"/>
                </a:lnTo>
                <a:lnTo>
                  <a:pt x="60930" y="71580"/>
                </a:lnTo>
                <a:lnTo>
                  <a:pt x="61140" y="71550"/>
                </a:lnTo>
                <a:lnTo>
                  <a:pt x="61190" y="71590"/>
                </a:lnTo>
                <a:lnTo>
                  <a:pt x="61220" y="71670"/>
                </a:lnTo>
                <a:lnTo>
                  <a:pt x="61220" y="71840"/>
                </a:lnTo>
                <a:lnTo>
                  <a:pt x="61220" y="71910"/>
                </a:lnTo>
                <a:lnTo>
                  <a:pt x="61210" y="71970"/>
                </a:lnTo>
                <a:lnTo>
                  <a:pt x="61190" y="72020"/>
                </a:lnTo>
                <a:lnTo>
                  <a:pt x="61150" y="72070"/>
                </a:lnTo>
                <a:lnTo>
                  <a:pt x="61040" y="72170"/>
                </a:lnTo>
                <a:lnTo>
                  <a:pt x="60840" y="72290"/>
                </a:lnTo>
                <a:lnTo>
                  <a:pt x="60750" y="72380"/>
                </a:lnTo>
                <a:lnTo>
                  <a:pt x="60700" y="72440"/>
                </a:lnTo>
                <a:lnTo>
                  <a:pt x="60680" y="72510"/>
                </a:lnTo>
                <a:lnTo>
                  <a:pt x="60690" y="72590"/>
                </a:lnTo>
                <a:lnTo>
                  <a:pt x="60760" y="72650"/>
                </a:lnTo>
                <a:lnTo>
                  <a:pt x="61020" y="72840"/>
                </a:lnTo>
                <a:lnTo>
                  <a:pt x="61110" y="72950"/>
                </a:lnTo>
                <a:lnTo>
                  <a:pt x="61190" y="73070"/>
                </a:lnTo>
                <a:lnTo>
                  <a:pt x="61600" y="73490"/>
                </a:lnTo>
                <a:lnTo>
                  <a:pt x="61640" y="73590"/>
                </a:lnTo>
                <a:lnTo>
                  <a:pt x="61670" y="73740"/>
                </a:lnTo>
                <a:lnTo>
                  <a:pt x="61660" y="74180"/>
                </a:lnTo>
                <a:lnTo>
                  <a:pt x="61630" y="74400"/>
                </a:lnTo>
                <a:lnTo>
                  <a:pt x="61620" y="74600"/>
                </a:lnTo>
                <a:lnTo>
                  <a:pt x="61680" y="74890"/>
                </a:lnTo>
                <a:lnTo>
                  <a:pt x="61970" y="75650"/>
                </a:lnTo>
                <a:lnTo>
                  <a:pt x="60320" y="75430"/>
                </a:lnTo>
                <a:lnTo>
                  <a:pt x="59780" y="75230"/>
                </a:lnTo>
                <a:lnTo>
                  <a:pt x="58860" y="75100"/>
                </a:lnTo>
                <a:lnTo>
                  <a:pt x="56840" y="75460"/>
                </a:lnTo>
                <a:lnTo>
                  <a:pt x="56460" y="75470"/>
                </a:lnTo>
                <a:lnTo>
                  <a:pt x="56360" y="75500"/>
                </a:lnTo>
                <a:lnTo>
                  <a:pt x="56260" y="75570"/>
                </a:lnTo>
                <a:lnTo>
                  <a:pt x="56140" y="75730"/>
                </a:lnTo>
                <a:lnTo>
                  <a:pt x="56100" y="75870"/>
                </a:lnTo>
                <a:lnTo>
                  <a:pt x="56090" y="75990"/>
                </a:lnTo>
                <a:lnTo>
                  <a:pt x="56110" y="76170"/>
                </a:lnTo>
                <a:lnTo>
                  <a:pt x="56120" y="76650"/>
                </a:lnTo>
                <a:lnTo>
                  <a:pt x="56170" y="76990"/>
                </a:lnTo>
                <a:lnTo>
                  <a:pt x="56210" y="77030"/>
                </a:lnTo>
                <a:lnTo>
                  <a:pt x="56430" y="77130"/>
                </a:lnTo>
                <a:lnTo>
                  <a:pt x="56500" y="77160"/>
                </a:lnTo>
                <a:lnTo>
                  <a:pt x="56550" y="77220"/>
                </a:lnTo>
                <a:lnTo>
                  <a:pt x="56580" y="77290"/>
                </a:lnTo>
                <a:lnTo>
                  <a:pt x="56600" y="77360"/>
                </a:lnTo>
                <a:lnTo>
                  <a:pt x="56630" y="77530"/>
                </a:lnTo>
                <a:lnTo>
                  <a:pt x="56660" y="77710"/>
                </a:lnTo>
                <a:lnTo>
                  <a:pt x="56690" y="78060"/>
                </a:lnTo>
                <a:lnTo>
                  <a:pt x="56590" y="78130"/>
                </a:lnTo>
                <a:lnTo>
                  <a:pt x="56400" y="78180"/>
                </a:lnTo>
                <a:lnTo>
                  <a:pt x="54580" y="77990"/>
                </a:lnTo>
                <a:lnTo>
                  <a:pt x="54440" y="77940"/>
                </a:lnTo>
                <a:lnTo>
                  <a:pt x="54350" y="77880"/>
                </a:lnTo>
                <a:lnTo>
                  <a:pt x="54240" y="77780"/>
                </a:lnTo>
                <a:lnTo>
                  <a:pt x="54140" y="77750"/>
                </a:lnTo>
                <a:lnTo>
                  <a:pt x="53990" y="77720"/>
                </a:lnTo>
                <a:lnTo>
                  <a:pt x="53550" y="77760"/>
                </a:lnTo>
                <a:lnTo>
                  <a:pt x="53430" y="77810"/>
                </a:lnTo>
                <a:lnTo>
                  <a:pt x="53370" y="77950"/>
                </a:lnTo>
                <a:lnTo>
                  <a:pt x="53350" y="78050"/>
                </a:lnTo>
                <a:lnTo>
                  <a:pt x="53350" y="78160"/>
                </a:lnTo>
                <a:lnTo>
                  <a:pt x="53370" y="78330"/>
                </a:lnTo>
                <a:lnTo>
                  <a:pt x="53370" y="78420"/>
                </a:lnTo>
                <a:lnTo>
                  <a:pt x="53230" y="78490"/>
                </a:lnTo>
                <a:lnTo>
                  <a:pt x="53100" y="78530"/>
                </a:lnTo>
                <a:lnTo>
                  <a:pt x="51880" y="78480"/>
                </a:lnTo>
                <a:lnTo>
                  <a:pt x="51910" y="78290"/>
                </a:lnTo>
                <a:lnTo>
                  <a:pt x="51910" y="78220"/>
                </a:lnTo>
                <a:lnTo>
                  <a:pt x="51870" y="78130"/>
                </a:lnTo>
                <a:lnTo>
                  <a:pt x="51450" y="78020"/>
                </a:lnTo>
                <a:lnTo>
                  <a:pt x="51250" y="77900"/>
                </a:lnTo>
                <a:lnTo>
                  <a:pt x="51170" y="77820"/>
                </a:lnTo>
                <a:lnTo>
                  <a:pt x="51100" y="77680"/>
                </a:lnTo>
                <a:lnTo>
                  <a:pt x="51030" y="77380"/>
                </a:lnTo>
                <a:lnTo>
                  <a:pt x="50940" y="77080"/>
                </a:lnTo>
                <a:lnTo>
                  <a:pt x="50700" y="76870"/>
                </a:lnTo>
                <a:lnTo>
                  <a:pt x="51060" y="76380"/>
                </a:lnTo>
                <a:lnTo>
                  <a:pt x="51090" y="76290"/>
                </a:lnTo>
                <a:lnTo>
                  <a:pt x="51110" y="76170"/>
                </a:lnTo>
                <a:lnTo>
                  <a:pt x="51060" y="76110"/>
                </a:lnTo>
                <a:lnTo>
                  <a:pt x="51010" y="76060"/>
                </a:lnTo>
                <a:lnTo>
                  <a:pt x="50930" y="76020"/>
                </a:lnTo>
                <a:lnTo>
                  <a:pt x="50860" y="75980"/>
                </a:lnTo>
                <a:lnTo>
                  <a:pt x="50800" y="75900"/>
                </a:lnTo>
                <a:lnTo>
                  <a:pt x="50810" y="75760"/>
                </a:lnTo>
                <a:lnTo>
                  <a:pt x="50940" y="75220"/>
                </a:lnTo>
                <a:lnTo>
                  <a:pt x="50920" y="75060"/>
                </a:lnTo>
                <a:lnTo>
                  <a:pt x="50870" y="74980"/>
                </a:lnTo>
                <a:lnTo>
                  <a:pt x="50490" y="74950"/>
                </a:lnTo>
                <a:lnTo>
                  <a:pt x="50380" y="74860"/>
                </a:lnTo>
                <a:lnTo>
                  <a:pt x="50270" y="74700"/>
                </a:lnTo>
                <a:lnTo>
                  <a:pt x="50090" y="74300"/>
                </a:lnTo>
                <a:lnTo>
                  <a:pt x="49990" y="74130"/>
                </a:lnTo>
                <a:lnTo>
                  <a:pt x="49900" y="74030"/>
                </a:lnTo>
                <a:lnTo>
                  <a:pt x="49640" y="74050"/>
                </a:lnTo>
                <a:lnTo>
                  <a:pt x="49530" y="74030"/>
                </a:lnTo>
                <a:lnTo>
                  <a:pt x="48990" y="73510"/>
                </a:lnTo>
                <a:lnTo>
                  <a:pt x="48870" y="73440"/>
                </a:lnTo>
                <a:lnTo>
                  <a:pt x="48770" y="73400"/>
                </a:lnTo>
                <a:lnTo>
                  <a:pt x="48600" y="73420"/>
                </a:lnTo>
                <a:lnTo>
                  <a:pt x="48510" y="73410"/>
                </a:lnTo>
                <a:lnTo>
                  <a:pt x="48350" y="73360"/>
                </a:lnTo>
                <a:lnTo>
                  <a:pt x="48230" y="73340"/>
                </a:lnTo>
                <a:lnTo>
                  <a:pt x="48170" y="73350"/>
                </a:lnTo>
                <a:lnTo>
                  <a:pt x="48160" y="73350"/>
                </a:lnTo>
                <a:lnTo>
                  <a:pt x="48110" y="73340"/>
                </a:lnTo>
                <a:lnTo>
                  <a:pt x="48040" y="73290"/>
                </a:lnTo>
                <a:lnTo>
                  <a:pt x="47890" y="73140"/>
                </a:lnTo>
                <a:lnTo>
                  <a:pt x="47840" y="73030"/>
                </a:lnTo>
                <a:lnTo>
                  <a:pt x="47840" y="72950"/>
                </a:lnTo>
                <a:lnTo>
                  <a:pt x="47910" y="72780"/>
                </a:lnTo>
                <a:lnTo>
                  <a:pt x="47930" y="72540"/>
                </a:lnTo>
                <a:lnTo>
                  <a:pt x="47940" y="72430"/>
                </a:lnTo>
                <a:lnTo>
                  <a:pt x="47960" y="72360"/>
                </a:lnTo>
                <a:lnTo>
                  <a:pt x="48000" y="72280"/>
                </a:lnTo>
                <a:lnTo>
                  <a:pt x="48040" y="72220"/>
                </a:lnTo>
                <a:lnTo>
                  <a:pt x="48210" y="72080"/>
                </a:lnTo>
                <a:lnTo>
                  <a:pt x="48330" y="71930"/>
                </a:lnTo>
                <a:lnTo>
                  <a:pt x="48360" y="71900"/>
                </a:lnTo>
                <a:lnTo>
                  <a:pt x="48410" y="71870"/>
                </a:lnTo>
                <a:lnTo>
                  <a:pt x="48480" y="71860"/>
                </a:lnTo>
                <a:lnTo>
                  <a:pt x="48550" y="71880"/>
                </a:lnTo>
                <a:lnTo>
                  <a:pt x="48600" y="71900"/>
                </a:lnTo>
                <a:lnTo>
                  <a:pt x="48630" y="71930"/>
                </a:lnTo>
                <a:lnTo>
                  <a:pt x="48650" y="71960"/>
                </a:lnTo>
                <a:lnTo>
                  <a:pt x="48660" y="72000"/>
                </a:lnTo>
                <a:lnTo>
                  <a:pt x="48670" y="72080"/>
                </a:lnTo>
                <a:lnTo>
                  <a:pt x="48670" y="72180"/>
                </a:lnTo>
                <a:lnTo>
                  <a:pt x="48660" y="72420"/>
                </a:lnTo>
                <a:lnTo>
                  <a:pt x="48690" y="72510"/>
                </a:lnTo>
                <a:lnTo>
                  <a:pt x="48730" y="72570"/>
                </a:lnTo>
                <a:lnTo>
                  <a:pt x="48810" y="72590"/>
                </a:lnTo>
                <a:lnTo>
                  <a:pt x="48870" y="72530"/>
                </a:lnTo>
                <a:lnTo>
                  <a:pt x="48920" y="72410"/>
                </a:lnTo>
                <a:lnTo>
                  <a:pt x="48920" y="72140"/>
                </a:lnTo>
                <a:lnTo>
                  <a:pt x="48930" y="71940"/>
                </a:lnTo>
                <a:lnTo>
                  <a:pt x="48950" y="71920"/>
                </a:lnTo>
                <a:lnTo>
                  <a:pt x="49170" y="71780"/>
                </a:lnTo>
                <a:lnTo>
                  <a:pt x="49380" y="71680"/>
                </a:lnTo>
                <a:lnTo>
                  <a:pt x="49540" y="71640"/>
                </a:lnTo>
                <a:lnTo>
                  <a:pt x="49630" y="71650"/>
                </a:lnTo>
                <a:lnTo>
                  <a:pt x="49780" y="71690"/>
                </a:lnTo>
                <a:lnTo>
                  <a:pt x="49860" y="71700"/>
                </a:lnTo>
                <a:lnTo>
                  <a:pt x="49940" y="71690"/>
                </a:lnTo>
                <a:lnTo>
                  <a:pt x="49990" y="71660"/>
                </a:lnTo>
                <a:lnTo>
                  <a:pt x="50030" y="71640"/>
                </a:lnTo>
                <a:lnTo>
                  <a:pt x="50050" y="71620"/>
                </a:lnTo>
                <a:lnTo>
                  <a:pt x="50070" y="71590"/>
                </a:lnTo>
                <a:lnTo>
                  <a:pt x="50100" y="71520"/>
                </a:lnTo>
                <a:lnTo>
                  <a:pt x="50140" y="71360"/>
                </a:lnTo>
                <a:lnTo>
                  <a:pt x="50160" y="71230"/>
                </a:lnTo>
                <a:lnTo>
                  <a:pt x="50170" y="71050"/>
                </a:lnTo>
                <a:lnTo>
                  <a:pt x="50170" y="70710"/>
                </a:lnTo>
                <a:lnTo>
                  <a:pt x="50140" y="70510"/>
                </a:lnTo>
                <a:lnTo>
                  <a:pt x="50100" y="70300"/>
                </a:lnTo>
                <a:lnTo>
                  <a:pt x="50110" y="70200"/>
                </a:lnTo>
                <a:lnTo>
                  <a:pt x="50150" y="70130"/>
                </a:lnTo>
                <a:lnTo>
                  <a:pt x="50250" y="70020"/>
                </a:lnTo>
                <a:lnTo>
                  <a:pt x="50290" y="69920"/>
                </a:lnTo>
                <a:lnTo>
                  <a:pt x="50330" y="69790"/>
                </a:lnTo>
                <a:lnTo>
                  <a:pt x="50380" y="69340"/>
                </a:lnTo>
                <a:lnTo>
                  <a:pt x="50410" y="69210"/>
                </a:lnTo>
                <a:lnTo>
                  <a:pt x="50550" y="68830"/>
                </a:lnTo>
                <a:lnTo>
                  <a:pt x="50600" y="68620"/>
                </a:lnTo>
                <a:lnTo>
                  <a:pt x="50670" y="68210"/>
                </a:lnTo>
                <a:lnTo>
                  <a:pt x="49940" y="68260"/>
                </a:lnTo>
                <a:lnTo>
                  <a:pt x="49720" y="68170"/>
                </a:lnTo>
                <a:lnTo>
                  <a:pt x="49700" y="68090"/>
                </a:lnTo>
                <a:lnTo>
                  <a:pt x="49650" y="67970"/>
                </a:lnTo>
                <a:lnTo>
                  <a:pt x="49560" y="67850"/>
                </a:lnTo>
                <a:lnTo>
                  <a:pt x="49350" y="67690"/>
                </a:lnTo>
                <a:lnTo>
                  <a:pt x="49210" y="67640"/>
                </a:lnTo>
                <a:lnTo>
                  <a:pt x="49100" y="67630"/>
                </a:lnTo>
                <a:lnTo>
                  <a:pt x="48660" y="67810"/>
                </a:lnTo>
                <a:lnTo>
                  <a:pt x="47500" y="67800"/>
                </a:lnTo>
                <a:lnTo>
                  <a:pt x="47230" y="67750"/>
                </a:lnTo>
                <a:lnTo>
                  <a:pt x="47060" y="67690"/>
                </a:lnTo>
                <a:lnTo>
                  <a:pt x="46980" y="67460"/>
                </a:lnTo>
                <a:lnTo>
                  <a:pt x="46970" y="67370"/>
                </a:lnTo>
                <a:lnTo>
                  <a:pt x="46930" y="66940"/>
                </a:lnTo>
                <a:lnTo>
                  <a:pt x="46920" y="66900"/>
                </a:lnTo>
                <a:lnTo>
                  <a:pt x="46900" y="66830"/>
                </a:lnTo>
                <a:lnTo>
                  <a:pt x="46880" y="66610"/>
                </a:lnTo>
                <a:lnTo>
                  <a:pt x="46830" y="66470"/>
                </a:lnTo>
                <a:lnTo>
                  <a:pt x="46690" y="66170"/>
                </a:lnTo>
                <a:lnTo>
                  <a:pt x="46930" y="65800"/>
                </a:lnTo>
                <a:lnTo>
                  <a:pt x="47110" y="65300"/>
                </a:lnTo>
                <a:lnTo>
                  <a:pt x="47070" y="64770"/>
                </a:lnTo>
                <a:lnTo>
                  <a:pt x="47210" y="64370"/>
                </a:lnTo>
                <a:lnTo>
                  <a:pt x="47220" y="64250"/>
                </a:lnTo>
                <a:lnTo>
                  <a:pt x="47250" y="64130"/>
                </a:lnTo>
                <a:lnTo>
                  <a:pt x="47280" y="64040"/>
                </a:lnTo>
                <a:lnTo>
                  <a:pt x="47540" y="63660"/>
                </a:lnTo>
                <a:lnTo>
                  <a:pt x="47590" y="63540"/>
                </a:lnTo>
                <a:lnTo>
                  <a:pt x="47640" y="63390"/>
                </a:lnTo>
                <a:lnTo>
                  <a:pt x="47730" y="62930"/>
                </a:lnTo>
                <a:lnTo>
                  <a:pt x="47790" y="62790"/>
                </a:lnTo>
                <a:lnTo>
                  <a:pt x="47860" y="62710"/>
                </a:lnTo>
                <a:lnTo>
                  <a:pt x="47940" y="62700"/>
                </a:lnTo>
                <a:lnTo>
                  <a:pt x="48510" y="62720"/>
                </a:lnTo>
                <a:lnTo>
                  <a:pt x="48590" y="62700"/>
                </a:lnTo>
                <a:lnTo>
                  <a:pt x="48680" y="62630"/>
                </a:lnTo>
                <a:lnTo>
                  <a:pt x="49340" y="61710"/>
                </a:lnTo>
                <a:lnTo>
                  <a:pt x="49400" y="61580"/>
                </a:lnTo>
                <a:lnTo>
                  <a:pt x="49420" y="61470"/>
                </a:lnTo>
                <a:lnTo>
                  <a:pt x="49400" y="61390"/>
                </a:lnTo>
                <a:lnTo>
                  <a:pt x="49350" y="61340"/>
                </a:lnTo>
                <a:lnTo>
                  <a:pt x="49300" y="61290"/>
                </a:lnTo>
                <a:lnTo>
                  <a:pt x="49100" y="61170"/>
                </a:lnTo>
                <a:lnTo>
                  <a:pt x="48990" y="61050"/>
                </a:lnTo>
                <a:lnTo>
                  <a:pt x="49050" y="60830"/>
                </a:lnTo>
                <a:lnTo>
                  <a:pt x="49490" y="60170"/>
                </a:lnTo>
                <a:lnTo>
                  <a:pt x="49650" y="59850"/>
                </a:lnTo>
                <a:lnTo>
                  <a:pt x="49700" y="59670"/>
                </a:lnTo>
                <a:lnTo>
                  <a:pt x="49770" y="59560"/>
                </a:lnTo>
                <a:lnTo>
                  <a:pt x="49890" y="59430"/>
                </a:lnTo>
                <a:lnTo>
                  <a:pt x="50260" y="59140"/>
                </a:lnTo>
                <a:lnTo>
                  <a:pt x="50400" y="58990"/>
                </a:lnTo>
                <a:lnTo>
                  <a:pt x="50520" y="58800"/>
                </a:lnTo>
                <a:lnTo>
                  <a:pt x="50740" y="58370"/>
                </a:lnTo>
                <a:lnTo>
                  <a:pt x="51120" y="57470"/>
                </a:lnTo>
                <a:lnTo>
                  <a:pt x="51350" y="57100"/>
                </a:lnTo>
                <a:lnTo>
                  <a:pt x="51630" y="56950"/>
                </a:lnTo>
                <a:lnTo>
                  <a:pt x="51950" y="56870"/>
                </a:lnTo>
                <a:lnTo>
                  <a:pt x="52190" y="56700"/>
                </a:lnTo>
                <a:lnTo>
                  <a:pt x="53170" y="57490"/>
                </a:lnTo>
                <a:lnTo>
                  <a:pt x="54050" y="57910"/>
                </a:lnTo>
                <a:lnTo>
                  <a:pt x="54120" y="57970"/>
                </a:lnTo>
                <a:lnTo>
                  <a:pt x="54180" y="58070"/>
                </a:lnTo>
                <a:lnTo>
                  <a:pt x="54240" y="58250"/>
                </a:lnTo>
                <a:lnTo>
                  <a:pt x="54310" y="58480"/>
                </a:lnTo>
                <a:lnTo>
                  <a:pt x="54340" y="58550"/>
                </a:lnTo>
                <a:lnTo>
                  <a:pt x="54390" y="58700"/>
                </a:lnTo>
                <a:lnTo>
                  <a:pt x="54400" y="58780"/>
                </a:lnTo>
                <a:lnTo>
                  <a:pt x="54390" y="58830"/>
                </a:lnTo>
                <a:lnTo>
                  <a:pt x="54370" y="58890"/>
                </a:lnTo>
                <a:lnTo>
                  <a:pt x="54310" y="59020"/>
                </a:lnTo>
                <a:lnTo>
                  <a:pt x="54280" y="59100"/>
                </a:lnTo>
                <a:lnTo>
                  <a:pt x="54270" y="59190"/>
                </a:lnTo>
                <a:lnTo>
                  <a:pt x="54260" y="59280"/>
                </a:lnTo>
                <a:lnTo>
                  <a:pt x="54260" y="59470"/>
                </a:lnTo>
                <a:lnTo>
                  <a:pt x="54260" y="59560"/>
                </a:lnTo>
                <a:lnTo>
                  <a:pt x="54230" y="59630"/>
                </a:lnTo>
                <a:lnTo>
                  <a:pt x="54180" y="59690"/>
                </a:lnTo>
                <a:lnTo>
                  <a:pt x="54110" y="59720"/>
                </a:lnTo>
                <a:lnTo>
                  <a:pt x="53950" y="59760"/>
                </a:lnTo>
                <a:lnTo>
                  <a:pt x="53880" y="59790"/>
                </a:lnTo>
                <a:lnTo>
                  <a:pt x="53840" y="59860"/>
                </a:lnTo>
                <a:lnTo>
                  <a:pt x="53810" y="59930"/>
                </a:lnTo>
                <a:lnTo>
                  <a:pt x="53790" y="60020"/>
                </a:lnTo>
                <a:lnTo>
                  <a:pt x="53780" y="60110"/>
                </a:lnTo>
                <a:lnTo>
                  <a:pt x="53780" y="60200"/>
                </a:lnTo>
                <a:lnTo>
                  <a:pt x="53790" y="60290"/>
                </a:lnTo>
                <a:lnTo>
                  <a:pt x="53810" y="60370"/>
                </a:lnTo>
                <a:lnTo>
                  <a:pt x="53840" y="60450"/>
                </a:lnTo>
                <a:lnTo>
                  <a:pt x="53910" y="60560"/>
                </a:lnTo>
                <a:lnTo>
                  <a:pt x="53950" y="60610"/>
                </a:lnTo>
                <a:lnTo>
                  <a:pt x="53970" y="60650"/>
                </a:lnTo>
                <a:lnTo>
                  <a:pt x="53990" y="60700"/>
                </a:lnTo>
                <a:lnTo>
                  <a:pt x="53980" y="60770"/>
                </a:lnTo>
                <a:lnTo>
                  <a:pt x="53940" y="60820"/>
                </a:lnTo>
                <a:lnTo>
                  <a:pt x="53870" y="60850"/>
                </a:lnTo>
                <a:lnTo>
                  <a:pt x="53790" y="60850"/>
                </a:lnTo>
                <a:lnTo>
                  <a:pt x="53530" y="60810"/>
                </a:lnTo>
                <a:lnTo>
                  <a:pt x="53460" y="60830"/>
                </a:lnTo>
                <a:lnTo>
                  <a:pt x="53390" y="60860"/>
                </a:lnTo>
                <a:lnTo>
                  <a:pt x="53350" y="60920"/>
                </a:lnTo>
                <a:lnTo>
                  <a:pt x="53320" y="60990"/>
                </a:lnTo>
                <a:lnTo>
                  <a:pt x="53320" y="61080"/>
                </a:lnTo>
                <a:lnTo>
                  <a:pt x="53330" y="61150"/>
                </a:lnTo>
                <a:lnTo>
                  <a:pt x="53370" y="61220"/>
                </a:lnTo>
                <a:lnTo>
                  <a:pt x="53580" y="61470"/>
                </a:lnTo>
                <a:lnTo>
                  <a:pt x="53630" y="61560"/>
                </a:lnTo>
                <a:lnTo>
                  <a:pt x="53670" y="61640"/>
                </a:lnTo>
                <a:lnTo>
                  <a:pt x="53680" y="61730"/>
                </a:lnTo>
                <a:lnTo>
                  <a:pt x="53660" y="61810"/>
                </a:lnTo>
                <a:lnTo>
                  <a:pt x="53640" y="61890"/>
                </a:lnTo>
                <a:lnTo>
                  <a:pt x="53610" y="61950"/>
                </a:lnTo>
                <a:lnTo>
                  <a:pt x="53550" y="62040"/>
                </a:lnTo>
                <a:lnTo>
                  <a:pt x="53460" y="62140"/>
                </a:lnTo>
                <a:lnTo>
                  <a:pt x="53360" y="62240"/>
                </a:lnTo>
                <a:lnTo>
                  <a:pt x="53300" y="62270"/>
                </a:lnTo>
                <a:lnTo>
                  <a:pt x="53240" y="62280"/>
                </a:lnTo>
                <a:lnTo>
                  <a:pt x="53180" y="62280"/>
                </a:lnTo>
                <a:lnTo>
                  <a:pt x="53110" y="62260"/>
                </a:lnTo>
                <a:lnTo>
                  <a:pt x="52900" y="62160"/>
                </a:lnTo>
                <a:lnTo>
                  <a:pt x="52830" y="62140"/>
                </a:lnTo>
                <a:lnTo>
                  <a:pt x="52750" y="62130"/>
                </a:lnTo>
                <a:lnTo>
                  <a:pt x="52690" y="62160"/>
                </a:lnTo>
                <a:lnTo>
                  <a:pt x="52650" y="62220"/>
                </a:lnTo>
                <a:lnTo>
                  <a:pt x="52650" y="62290"/>
                </a:lnTo>
                <a:lnTo>
                  <a:pt x="52670" y="62360"/>
                </a:lnTo>
                <a:lnTo>
                  <a:pt x="52700" y="62410"/>
                </a:lnTo>
                <a:lnTo>
                  <a:pt x="52790" y="62540"/>
                </a:lnTo>
                <a:lnTo>
                  <a:pt x="52820" y="62620"/>
                </a:lnTo>
                <a:lnTo>
                  <a:pt x="52830" y="62700"/>
                </a:lnTo>
                <a:lnTo>
                  <a:pt x="52820" y="62870"/>
                </a:lnTo>
                <a:lnTo>
                  <a:pt x="52830" y="62950"/>
                </a:lnTo>
                <a:lnTo>
                  <a:pt x="52860" y="63020"/>
                </a:lnTo>
                <a:lnTo>
                  <a:pt x="52900" y="63090"/>
                </a:lnTo>
                <a:lnTo>
                  <a:pt x="52960" y="63160"/>
                </a:lnTo>
                <a:lnTo>
                  <a:pt x="53050" y="63220"/>
                </a:lnTo>
                <a:lnTo>
                  <a:pt x="53310" y="63320"/>
                </a:lnTo>
                <a:lnTo>
                  <a:pt x="53360" y="63360"/>
                </a:lnTo>
                <a:lnTo>
                  <a:pt x="53400" y="63430"/>
                </a:lnTo>
                <a:lnTo>
                  <a:pt x="53420" y="63520"/>
                </a:lnTo>
                <a:lnTo>
                  <a:pt x="53420" y="63600"/>
                </a:lnTo>
                <a:lnTo>
                  <a:pt x="53450" y="63710"/>
                </a:lnTo>
                <a:lnTo>
                  <a:pt x="53540" y="63910"/>
                </a:lnTo>
                <a:lnTo>
                  <a:pt x="53600" y="63940"/>
                </a:lnTo>
                <a:lnTo>
                  <a:pt x="53710" y="63940"/>
                </a:lnTo>
                <a:lnTo>
                  <a:pt x="53880" y="63760"/>
                </a:lnTo>
                <a:lnTo>
                  <a:pt x="53950" y="63640"/>
                </a:lnTo>
                <a:lnTo>
                  <a:pt x="53980" y="63530"/>
                </a:lnTo>
                <a:lnTo>
                  <a:pt x="53900" y="63210"/>
                </a:lnTo>
                <a:lnTo>
                  <a:pt x="53910" y="63140"/>
                </a:lnTo>
                <a:lnTo>
                  <a:pt x="53950" y="63110"/>
                </a:lnTo>
                <a:lnTo>
                  <a:pt x="54020" y="63140"/>
                </a:lnTo>
                <a:lnTo>
                  <a:pt x="54140" y="63270"/>
                </a:lnTo>
                <a:lnTo>
                  <a:pt x="54180" y="63310"/>
                </a:lnTo>
                <a:lnTo>
                  <a:pt x="54250" y="63310"/>
                </a:lnTo>
                <a:lnTo>
                  <a:pt x="54340" y="63260"/>
                </a:lnTo>
                <a:lnTo>
                  <a:pt x="54570" y="62950"/>
                </a:lnTo>
                <a:lnTo>
                  <a:pt x="54750" y="62760"/>
                </a:lnTo>
                <a:lnTo>
                  <a:pt x="55200" y="62380"/>
                </a:lnTo>
                <a:lnTo>
                  <a:pt x="55230" y="62340"/>
                </a:lnTo>
                <a:lnTo>
                  <a:pt x="55300" y="62230"/>
                </a:lnTo>
                <a:lnTo>
                  <a:pt x="55320" y="62160"/>
                </a:lnTo>
                <a:lnTo>
                  <a:pt x="55340" y="62090"/>
                </a:lnTo>
                <a:lnTo>
                  <a:pt x="55320" y="62020"/>
                </a:lnTo>
                <a:lnTo>
                  <a:pt x="55280" y="61960"/>
                </a:lnTo>
                <a:lnTo>
                  <a:pt x="55240" y="61910"/>
                </a:lnTo>
                <a:lnTo>
                  <a:pt x="55220" y="61880"/>
                </a:lnTo>
                <a:lnTo>
                  <a:pt x="55250" y="61820"/>
                </a:lnTo>
                <a:lnTo>
                  <a:pt x="55330" y="61750"/>
                </a:lnTo>
                <a:lnTo>
                  <a:pt x="55510" y="61640"/>
                </a:lnTo>
                <a:lnTo>
                  <a:pt x="55670" y="61490"/>
                </a:lnTo>
                <a:lnTo>
                  <a:pt x="55810" y="61300"/>
                </a:lnTo>
                <a:lnTo>
                  <a:pt x="56060" y="61280"/>
                </a:lnTo>
                <a:lnTo>
                  <a:pt x="56970" y="61600"/>
                </a:lnTo>
                <a:lnTo>
                  <a:pt x="57110" y="61860"/>
                </a:lnTo>
                <a:lnTo>
                  <a:pt x="57200" y="61980"/>
                </a:lnTo>
                <a:lnTo>
                  <a:pt x="57250" y="62040"/>
                </a:lnTo>
                <a:lnTo>
                  <a:pt x="57370" y="62120"/>
                </a:lnTo>
                <a:lnTo>
                  <a:pt x="57450" y="62150"/>
                </a:lnTo>
                <a:lnTo>
                  <a:pt x="57820" y="62210"/>
                </a:lnTo>
                <a:lnTo>
                  <a:pt x="57900" y="62240"/>
                </a:lnTo>
                <a:lnTo>
                  <a:pt x="57950" y="62290"/>
                </a:lnTo>
                <a:lnTo>
                  <a:pt x="57960" y="62370"/>
                </a:lnTo>
                <a:lnTo>
                  <a:pt x="57910" y="62470"/>
                </a:lnTo>
                <a:lnTo>
                  <a:pt x="57860" y="62540"/>
                </a:lnTo>
                <a:lnTo>
                  <a:pt x="57620" y="62720"/>
                </a:lnTo>
                <a:lnTo>
                  <a:pt x="57510" y="62820"/>
                </a:lnTo>
                <a:lnTo>
                  <a:pt x="57470" y="62880"/>
                </a:lnTo>
                <a:lnTo>
                  <a:pt x="57330" y="63170"/>
                </a:lnTo>
                <a:lnTo>
                  <a:pt x="57290" y="63270"/>
                </a:lnTo>
                <a:lnTo>
                  <a:pt x="57260" y="63420"/>
                </a:lnTo>
                <a:lnTo>
                  <a:pt x="57250" y="63680"/>
                </a:lnTo>
                <a:lnTo>
                  <a:pt x="57180" y="63930"/>
                </a:lnTo>
                <a:lnTo>
                  <a:pt x="57190" y="64040"/>
                </a:lnTo>
                <a:lnTo>
                  <a:pt x="57230" y="64170"/>
                </a:lnTo>
                <a:lnTo>
                  <a:pt x="57360" y="64380"/>
                </a:lnTo>
                <a:lnTo>
                  <a:pt x="57440" y="64490"/>
                </a:lnTo>
                <a:lnTo>
                  <a:pt x="57570" y="64620"/>
                </a:lnTo>
                <a:lnTo>
                  <a:pt x="57660" y="64870"/>
                </a:lnTo>
                <a:lnTo>
                  <a:pt x="57800" y="65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