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Wasit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Was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990" y="48060"/>
                </a:moveTo>
                <a:lnTo>
                  <a:pt x="71020" y="48070"/>
                </a:lnTo>
                <a:lnTo>
                  <a:pt x="71050" y="48090"/>
                </a:lnTo>
                <a:lnTo>
                  <a:pt x="71080" y="48110"/>
                </a:lnTo>
                <a:lnTo>
                  <a:pt x="71380" y="48500"/>
                </a:lnTo>
                <a:lnTo>
                  <a:pt x="71490" y="48690"/>
                </a:lnTo>
                <a:lnTo>
                  <a:pt x="71560" y="48890"/>
                </a:lnTo>
                <a:lnTo>
                  <a:pt x="71590" y="49120"/>
                </a:lnTo>
                <a:lnTo>
                  <a:pt x="71600" y="49300"/>
                </a:lnTo>
                <a:lnTo>
                  <a:pt x="71640" y="49460"/>
                </a:lnTo>
                <a:lnTo>
                  <a:pt x="71950" y="49750"/>
                </a:lnTo>
                <a:lnTo>
                  <a:pt x="72310" y="50270"/>
                </a:lnTo>
                <a:lnTo>
                  <a:pt x="72600" y="50500"/>
                </a:lnTo>
                <a:lnTo>
                  <a:pt x="72730" y="50630"/>
                </a:lnTo>
                <a:lnTo>
                  <a:pt x="72810" y="50820"/>
                </a:lnTo>
                <a:lnTo>
                  <a:pt x="72810" y="50930"/>
                </a:lnTo>
                <a:lnTo>
                  <a:pt x="72760" y="51140"/>
                </a:lnTo>
                <a:lnTo>
                  <a:pt x="72750" y="51230"/>
                </a:lnTo>
                <a:lnTo>
                  <a:pt x="72790" y="51330"/>
                </a:lnTo>
                <a:lnTo>
                  <a:pt x="72900" y="51400"/>
                </a:lnTo>
                <a:lnTo>
                  <a:pt x="72900" y="51500"/>
                </a:lnTo>
                <a:lnTo>
                  <a:pt x="72840" y="51640"/>
                </a:lnTo>
                <a:lnTo>
                  <a:pt x="72710" y="51790"/>
                </a:lnTo>
                <a:lnTo>
                  <a:pt x="72470" y="52040"/>
                </a:lnTo>
                <a:lnTo>
                  <a:pt x="72270" y="52180"/>
                </a:lnTo>
                <a:lnTo>
                  <a:pt x="72130" y="52210"/>
                </a:lnTo>
                <a:lnTo>
                  <a:pt x="71970" y="52200"/>
                </a:lnTo>
                <a:lnTo>
                  <a:pt x="71770" y="52220"/>
                </a:lnTo>
                <a:lnTo>
                  <a:pt x="71590" y="52320"/>
                </a:lnTo>
                <a:lnTo>
                  <a:pt x="71580" y="52450"/>
                </a:lnTo>
                <a:lnTo>
                  <a:pt x="71710" y="52560"/>
                </a:lnTo>
                <a:lnTo>
                  <a:pt x="72110" y="52610"/>
                </a:lnTo>
                <a:lnTo>
                  <a:pt x="72280" y="52680"/>
                </a:lnTo>
                <a:lnTo>
                  <a:pt x="72410" y="52800"/>
                </a:lnTo>
                <a:lnTo>
                  <a:pt x="72460" y="52950"/>
                </a:lnTo>
                <a:lnTo>
                  <a:pt x="72400" y="53140"/>
                </a:lnTo>
                <a:lnTo>
                  <a:pt x="72270" y="53280"/>
                </a:lnTo>
                <a:lnTo>
                  <a:pt x="72120" y="53400"/>
                </a:lnTo>
                <a:lnTo>
                  <a:pt x="72000" y="53530"/>
                </a:lnTo>
                <a:lnTo>
                  <a:pt x="72200" y="53970"/>
                </a:lnTo>
                <a:lnTo>
                  <a:pt x="72730" y="54040"/>
                </a:lnTo>
                <a:lnTo>
                  <a:pt x="73810" y="53910"/>
                </a:lnTo>
                <a:lnTo>
                  <a:pt x="74780" y="54220"/>
                </a:lnTo>
                <a:lnTo>
                  <a:pt x="75690" y="54650"/>
                </a:lnTo>
                <a:lnTo>
                  <a:pt x="75950" y="54910"/>
                </a:lnTo>
                <a:lnTo>
                  <a:pt x="76800" y="55400"/>
                </a:lnTo>
                <a:lnTo>
                  <a:pt x="76660" y="55650"/>
                </a:lnTo>
                <a:lnTo>
                  <a:pt x="76570" y="55760"/>
                </a:lnTo>
                <a:lnTo>
                  <a:pt x="76370" y="55900"/>
                </a:lnTo>
                <a:lnTo>
                  <a:pt x="76300" y="56010"/>
                </a:lnTo>
                <a:lnTo>
                  <a:pt x="75710" y="57810"/>
                </a:lnTo>
                <a:lnTo>
                  <a:pt x="75650" y="58330"/>
                </a:lnTo>
                <a:lnTo>
                  <a:pt x="75660" y="58990"/>
                </a:lnTo>
                <a:lnTo>
                  <a:pt x="75650" y="59110"/>
                </a:lnTo>
                <a:lnTo>
                  <a:pt x="75620" y="59220"/>
                </a:lnTo>
                <a:lnTo>
                  <a:pt x="75590" y="59370"/>
                </a:lnTo>
                <a:lnTo>
                  <a:pt x="75560" y="59440"/>
                </a:lnTo>
                <a:lnTo>
                  <a:pt x="75430" y="59640"/>
                </a:lnTo>
                <a:lnTo>
                  <a:pt x="75380" y="59760"/>
                </a:lnTo>
                <a:lnTo>
                  <a:pt x="75370" y="59860"/>
                </a:lnTo>
                <a:lnTo>
                  <a:pt x="75450" y="59940"/>
                </a:lnTo>
                <a:lnTo>
                  <a:pt x="75600" y="60070"/>
                </a:lnTo>
                <a:lnTo>
                  <a:pt x="75640" y="60130"/>
                </a:lnTo>
                <a:lnTo>
                  <a:pt x="75680" y="60220"/>
                </a:lnTo>
                <a:lnTo>
                  <a:pt x="75660" y="60310"/>
                </a:lnTo>
                <a:lnTo>
                  <a:pt x="75280" y="61420"/>
                </a:lnTo>
                <a:lnTo>
                  <a:pt x="75230" y="61610"/>
                </a:lnTo>
                <a:lnTo>
                  <a:pt x="75260" y="61770"/>
                </a:lnTo>
                <a:lnTo>
                  <a:pt x="75420" y="61910"/>
                </a:lnTo>
                <a:lnTo>
                  <a:pt x="76540" y="62390"/>
                </a:lnTo>
                <a:lnTo>
                  <a:pt x="76720" y="62660"/>
                </a:lnTo>
                <a:lnTo>
                  <a:pt x="76830" y="62860"/>
                </a:lnTo>
                <a:lnTo>
                  <a:pt x="76580" y="64480"/>
                </a:lnTo>
                <a:lnTo>
                  <a:pt x="76390" y="64500"/>
                </a:lnTo>
                <a:lnTo>
                  <a:pt x="76040" y="64420"/>
                </a:lnTo>
                <a:lnTo>
                  <a:pt x="75710" y="64250"/>
                </a:lnTo>
                <a:lnTo>
                  <a:pt x="75350" y="64200"/>
                </a:lnTo>
                <a:lnTo>
                  <a:pt x="74210" y="64250"/>
                </a:lnTo>
                <a:lnTo>
                  <a:pt x="71840" y="64250"/>
                </a:lnTo>
                <a:lnTo>
                  <a:pt x="71530" y="64360"/>
                </a:lnTo>
                <a:lnTo>
                  <a:pt x="71490" y="64400"/>
                </a:lnTo>
                <a:lnTo>
                  <a:pt x="71450" y="64480"/>
                </a:lnTo>
                <a:lnTo>
                  <a:pt x="71410" y="64500"/>
                </a:lnTo>
                <a:lnTo>
                  <a:pt x="71350" y="64510"/>
                </a:lnTo>
                <a:lnTo>
                  <a:pt x="71200" y="64480"/>
                </a:lnTo>
                <a:lnTo>
                  <a:pt x="71120" y="64450"/>
                </a:lnTo>
                <a:lnTo>
                  <a:pt x="71040" y="64440"/>
                </a:lnTo>
                <a:lnTo>
                  <a:pt x="70960" y="64470"/>
                </a:lnTo>
                <a:lnTo>
                  <a:pt x="70650" y="64710"/>
                </a:lnTo>
                <a:lnTo>
                  <a:pt x="70600" y="64720"/>
                </a:lnTo>
                <a:lnTo>
                  <a:pt x="70560" y="64680"/>
                </a:lnTo>
                <a:lnTo>
                  <a:pt x="70530" y="64660"/>
                </a:lnTo>
                <a:lnTo>
                  <a:pt x="70510" y="64650"/>
                </a:lnTo>
                <a:lnTo>
                  <a:pt x="70490" y="64660"/>
                </a:lnTo>
                <a:lnTo>
                  <a:pt x="70450" y="64700"/>
                </a:lnTo>
                <a:lnTo>
                  <a:pt x="70410" y="64720"/>
                </a:lnTo>
                <a:lnTo>
                  <a:pt x="70370" y="64730"/>
                </a:lnTo>
                <a:lnTo>
                  <a:pt x="70330" y="64690"/>
                </a:lnTo>
                <a:lnTo>
                  <a:pt x="70280" y="64690"/>
                </a:lnTo>
                <a:lnTo>
                  <a:pt x="69720" y="64920"/>
                </a:lnTo>
                <a:lnTo>
                  <a:pt x="68810" y="64870"/>
                </a:lnTo>
                <a:lnTo>
                  <a:pt x="68380" y="63870"/>
                </a:lnTo>
                <a:lnTo>
                  <a:pt x="68370" y="63800"/>
                </a:lnTo>
                <a:lnTo>
                  <a:pt x="68410" y="63750"/>
                </a:lnTo>
                <a:lnTo>
                  <a:pt x="68470" y="63690"/>
                </a:lnTo>
                <a:lnTo>
                  <a:pt x="68440" y="63560"/>
                </a:lnTo>
                <a:lnTo>
                  <a:pt x="67810" y="63370"/>
                </a:lnTo>
                <a:lnTo>
                  <a:pt x="67240" y="63160"/>
                </a:lnTo>
                <a:lnTo>
                  <a:pt x="67090" y="63070"/>
                </a:lnTo>
                <a:lnTo>
                  <a:pt x="67000" y="62930"/>
                </a:lnTo>
                <a:lnTo>
                  <a:pt x="66890" y="62730"/>
                </a:lnTo>
                <a:lnTo>
                  <a:pt x="66730" y="62510"/>
                </a:lnTo>
                <a:lnTo>
                  <a:pt x="65820" y="61650"/>
                </a:lnTo>
                <a:lnTo>
                  <a:pt x="65680" y="61490"/>
                </a:lnTo>
                <a:lnTo>
                  <a:pt x="65630" y="61320"/>
                </a:lnTo>
                <a:lnTo>
                  <a:pt x="65650" y="61170"/>
                </a:lnTo>
                <a:lnTo>
                  <a:pt x="65770" y="60880"/>
                </a:lnTo>
                <a:lnTo>
                  <a:pt x="65790" y="60780"/>
                </a:lnTo>
                <a:lnTo>
                  <a:pt x="65760" y="60690"/>
                </a:lnTo>
                <a:lnTo>
                  <a:pt x="65560" y="60630"/>
                </a:lnTo>
                <a:lnTo>
                  <a:pt x="65450" y="60470"/>
                </a:lnTo>
                <a:lnTo>
                  <a:pt x="64810" y="60390"/>
                </a:lnTo>
                <a:lnTo>
                  <a:pt x="64580" y="60290"/>
                </a:lnTo>
                <a:lnTo>
                  <a:pt x="64520" y="60120"/>
                </a:lnTo>
                <a:lnTo>
                  <a:pt x="63990" y="60050"/>
                </a:lnTo>
                <a:lnTo>
                  <a:pt x="63970" y="59820"/>
                </a:lnTo>
                <a:lnTo>
                  <a:pt x="63950" y="59480"/>
                </a:lnTo>
                <a:lnTo>
                  <a:pt x="63830" y="59480"/>
                </a:lnTo>
                <a:lnTo>
                  <a:pt x="63290" y="59460"/>
                </a:lnTo>
                <a:lnTo>
                  <a:pt x="63130" y="59410"/>
                </a:lnTo>
                <a:lnTo>
                  <a:pt x="62990" y="59310"/>
                </a:lnTo>
                <a:lnTo>
                  <a:pt x="62810" y="59130"/>
                </a:lnTo>
                <a:lnTo>
                  <a:pt x="62650" y="58930"/>
                </a:lnTo>
                <a:lnTo>
                  <a:pt x="62290" y="58120"/>
                </a:lnTo>
                <a:lnTo>
                  <a:pt x="61900" y="56820"/>
                </a:lnTo>
                <a:lnTo>
                  <a:pt x="61850" y="56710"/>
                </a:lnTo>
                <a:lnTo>
                  <a:pt x="61720" y="56570"/>
                </a:lnTo>
                <a:lnTo>
                  <a:pt x="61590" y="56460"/>
                </a:lnTo>
                <a:lnTo>
                  <a:pt x="61360" y="56330"/>
                </a:lnTo>
                <a:lnTo>
                  <a:pt x="61060" y="56210"/>
                </a:lnTo>
                <a:lnTo>
                  <a:pt x="61010" y="56120"/>
                </a:lnTo>
                <a:lnTo>
                  <a:pt x="60930" y="56100"/>
                </a:lnTo>
                <a:lnTo>
                  <a:pt x="60600" y="56060"/>
                </a:lnTo>
                <a:lnTo>
                  <a:pt x="60140" y="55920"/>
                </a:lnTo>
                <a:lnTo>
                  <a:pt x="59560" y="55580"/>
                </a:lnTo>
                <a:lnTo>
                  <a:pt x="59490" y="55570"/>
                </a:lnTo>
                <a:lnTo>
                  <a:pt x="58200" y="55480"/>
                </a:lnTo>
                <a:lnTo>
                  <a:pt x="58150" y="55460"/>
                </a:lnTo>
                <a:lnTo>
                  <a:pt x="58100" y="55420"/>
                </a:lnTo>
                <a:lnTo>
                  <a:pt x="58040" y="55360"/>
                </a:lnTo>
                <a:lnTo>
                  <a:pt x="57980" y="55190"/>
                </a:lnTo>
                <a:lnTo>
                  <a:pt x="57920" y="54920"/>
                </a:lnTo>
                <a:lnTo>
                  <a:pt x="57890" y="53820"/>
                </a:lnTo>
                <a:lnTo>
                  <a:pt x="57820" y="53500"/>
                </a:lnTo>
                <a:lnTo>
                  <a:pt x="57980" y="53410"/>
                </a:lnTo>
                <a:lnTo>
                  <a:pt x="58180" y="53470"/>
                </a:lnTo>
                <a:lnTo>
                  <a:pt x="58200" y="53460"/>
                </a:lnTo>
                <a:lnTo>
                  <a:pt x="58240" y="53430"/>
                </a:lnTo>
                <a:lnTo>
                  <a:pt x="58280" y="53360"/>
                </a:lnTo>
                <a:lnTo>
                  <a:pt x="58320" y="53260"/>
                </a:lnTo>
                <a:lnTo>
                  <a:pt x="58410" y="53100"/>
                </a:lnTo>
                <a:lnTo>
                  <a:pt x="58500" y="52820"/>
                </a:lnTo>
                <a:lnTo>
                  <a:pt x="58570" y="52670"/>
                </a:lnTo>
                <a:lnTo>
                  <a:pt x="58630" y="52630"/>
                </a:lnTo>
                <a:lnTo>
                  <a:pt x="58690" y="52730"/>
                </a:lnTo>
                <a:lnTo>
                  <a:pt x="58770" y="52950"/>
                </a:lnTo>
                <a:lnTo>
                  <a:pt x="58820" y="53050"/>
                </a:lnTo>
                <a:lnTo>
                  <a:pt x="58880" y="53130"/>
                </a:lnTo>
                <a:lnTo>
                  <a:pt x="58950" y="53190"/>
                </a:lnTo>
                <a:lnTo>
                  <a:pt x="59030" y="53250"/>
                </a:lnTo>
                <a:lnTo>
                  <a:pt x="59130" y="53300"/>
                </a:lnTo>
                <a:lnTo>
                  <a:pt x="59230" y="53330"/>
                </a:lnTo>
                <a:lnTo>
                  <a:pt x="59330" y="53340"/>
                </a:lnTo>
                <a:lnTo>
                  <a:pt x="59430" y="53300"/>
                </a:lnTo>
                <a:lnTo>
                  <a:pt x="59530" y="53210"/>
                </a:lnTo>
                <a:lnTo>
                  <a:pt x="59570" y="53190"/>
                </a:lnTo>
                <a:lnTo>
                  <a:pt x="59520" y="53030"/>
                </a:lnTo>
                <a:lnTo>
                  <a:pt x="59490" y="52980"/>
                </a:lnTo>
                <a:lnTo>
                  <a:pt x="59440" y="52860"/>
                </a:lnTo>
                <a:lnTo>
                  <a:pt x="59530" y="52730"/>
                </a:lnTo>
                <a:lnTo>
                  <a:pt x="59690" y="52570"/>
                </a:lnTo>
                <a:lnTo>
                  <a:pt x="60080" y="52260"/>
                </a:lnTo>
                <a:lnTo>
                  <a:pt x="60290" y="51960"/>
                </a:lnTo>
                <a:lnTo>
                  <a:pt x="60490" y="51720"/>
                </a:lnTo>
                <a:lnTo>
                  <a:pt x="60670" y="51570"/>
                </a:lnTo>
                <a:lnTo>
                  <a:pt x="60940" y="51590"/>
                </a:lnTo>
                <a:lnTo>
                  <a:pt x="61990" y="51840"/>
                </a:lnTo>
                <a:lnTo>
                  <a:pt x="62310" y="51870"/>
                </a:lnTo>
                <a:lnTo>
                  <a:pt x="63200" y="51770"/>
                </a:lnTo>
                <a:lnTo>
                  <a:pt x="66060" y="52600"/>
                </a:lnTo>
                <a:lnTo>
                  <a:pt x="66600" y="52750"/>
                </a:lnTo>
                <a:lnTo>
                  <a:pt x="66670" y="52720"/>
                </a:lnTo>
                <a:lnTo>
                  <a:pt x="66770" y="52670"/>
                </a:lnTo>
                <a:lnTo>
                  <a:pt x="66890" y="52520"/>
                </a:lnTo>
                <a:lnTo>
                  <a:pt x="67040" y="52360"/>
                </a:lnTo>
                <a:lnTo>
                  <a:pt x="67390" y="52060"/>
                </a:lnTo>
                <a:lnTo>
                  <a:pt x="67450" y="51990"/>
                </a:lnTo>
                <a:lnTo>
                  <a:pt x="67660" y="51680"/>
                </a:lnTo>
                <a:lnTo>
                  <a:pt x="67900" y="51380"/>
                </a:lnTo>
                <a:lnTo>
                  <a:pt x="68020" y="51200"/>
                </a:lnTo>
                <a:lnTo>
                  <a:pt x="68100" y="50970"/>
                </a:lnTo>
                <a:lnTo>
                  <a:pt x="68140" y="50820"/>
                </a:lnTo>
                <a:lnTo>
                  <a:pt x="68200" y="50700"/>
                </a:lnTo>
                <a:lnTo>
                  <a:pt x="68290" y="50580"/>
                </a:lnTo>
                <a:lnTo>
                  <a:pt x="68610" y="50190"/>
                </a:lnTo>
                <a:lnTo>
                  <a:pt x="68710" y="50040"/>
                </a:lnTo>
                <a:lnTo>
                  <a:pt x="68760" y="49980"/>
                </a:lnTo>
                <a:lnTo>
                  <a:pt x="68800" y="49960"/>
                </a:lnTo>
                <a:lnTo>
                  <a:pt x="68840" y="49970"/>
                </a:lnTo>
                <a:lnTo>
                  <a:pt x="68880" y="49990"/>
                </a:lnTo>
                <a:lnTo>
                  <a:pt x="68910" y="50000"/>
                </a:lnTo>
                <a:lnTo>
                  <a:pt x="68950" y="49990"/>
                </a:lnTo>
                <a:lnTo>
                  <a:pt x="69090" y="49930"/>
                </a:lnTo>
                <a:lnTo>
                  <a:pt x="69200" y="49860"/>
                </a:lnTo>
                <a:lnTo>
                  <a:pt x="69280" y="49790"/>
                </a:lnTo>
                <a:lnTo>
                  <a:pt x="69370" y="49670"/>
                </a:lnTo>
                <a:lnTo>
                  <a:pt x="69800" y="49350"/>
                </a:lnTo>
                <a:lnTo>
                  <a:pt x="69870" y="49320"/>
                </a:lnTo>
                <a:lnTo>
                  <a:pt x="69930" y="49300"/>
                </a:lnTo>
                <a:lnTo>
                  <a:pt x="69980" y="49300"/>
                </a:lnTo>
                <a:lnTo>
                  <a:pt x="70060" y="49280"/>
                </a:lnTo>
                <a:lnTo>
                  <a:pt x="70170" y="49230"/>
                </a:lnTo>
                <a:lnTo>
                  <a:pt x="70380" y="49100"/>
                </a:lnTo>
                <a:lnTo>
                  <a:pt x="70480" y="49020"/>
                </a:lnTo>
                <a:lnTo>
                  <a:pt x="70550" y="48940"/>
                </a:lnTo>
                <a:lnTo>
                  <a:pt x="70650" y="48550"/>
                </a:lnTo>
                <a:lnTo>
                  <a:pt x="70690" y="48480"/>
                </a:lnTo>
                <a:lnTo>
                  <a:pt x="70830" y="48230"/>
                </a:lnTo>
                <a:lnTo>
                  <a:pt x="70990" y="4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