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Sala ad-Din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Sala ad-D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960" y="23330"/>
                </a:moveTo>
                <a:lnTo>
                  <a:pt x="46900" y="23640"/>
                </a:lnTo>
                <a:lnTo>
                  <a:pt x="46880" y="23690"/>
                </a:lnTo>
                <a:lnTo>
                  <a:pt x="46850" y="23760"/>
                </a:lnTo>
                <a:lnTo>
                  <a:pt x="46860" y="23800"/>
                </a:lnTo>
                <a:lnTo>
                  <a:pt x="46880" y="23830"/>
                </a:lnTo>
                <a:lnTo>
                  <a:pt x="46920" y="23880"/>
                </a:lnTo>
                <a:lnTo>
                  <a:pt x="46970" y="23950"/>
                </a:lnTo>
                <a:lnTo>
                  <a:pt x="47010" y="24060"/>
                </a:lnTo>
                <a:lnTo>
                  <a:pt x="47050" y="24200"/>
                </a:lnTo>
                <a:lnTo>
                  <a:pt x="47030" y="24290"/>
                </a:lnTo>
                <a:lnTo>
                  <a:pt x="47010" y="24360"/>
                </a:lnTo>
                <a:lnTo>
                  <a:pt x="47020" y="24400"/>
                </a:lnTo>
                <a:lnTo>
                  <a:pt x="47040" y="24430"/>
                </a:lnTo>
                <a:lnTo>
                  <a:pt x="47080" y="24450"/>
                </a:lnTo>
                <a:lnTo>
                  <a:pt x="47130" y="24460"/>
                </a:lnTo>
                <a:lnTo>
                  <a:pt x="47170" y="24490"/>
                </a:lnTo>
                <a:lnTo>
                  <a:pt x="47230" y="24550"/>
                </a:lnTo>
                <a:lnTo>
                  <a:pt x="47300" y="24680"/>
                </a:lnTo>
                <a:lnTo>
                  <a:pt x="47330" y="24850"/>
                </a:lnTo>
                <a:lnTo>
                  <a:pt x="47370" y="25720"/>
                </a:lnTo>
                <a:lnTo>
                  <a:pt x="47370" y="25830"/>
                </a:lnTo>
                <a:lnTo>
                  <a:pt x="47360" y="25900"/>
                </a:lnTo>
                <a:lnTo>
                  <a:pt x="47320" y="26050"/>
                </a:lnTo>
                <a:lnTo>
                  <a:pt x="47310" y="26190"/>
                </a:lnTo>
                <a:lnTo>
                  <a:pt x="47300" y="26250"/>
                </a:lnTo>
                <a:lnTo>
                  <a:pt x="47280" y="26280"/>
                </a:lnTo>
                <a:lnTo>
                  <a:pt x="47250" y="26290"/>
                </a:lnTo>
                <a:lnTo>
                  <a:pt x="47180" y="26310"/>
                </a:lnTo>
                <a:lnTo>
                  <a:pt x="47010" y="26400"/>
                </a:lnTo>
                <a:lnTo>
                  <a:pt x="46860" y="26660"/>
                </a:lnTo>
                <a:lnTo>
                  <a:pt x="46780" y="26660"/>
                </a:lnTo>
                <a:lnTo>
                  <a:pt x="46730" y="26640"/>
                </a:lnTo>
                <a:lnTo>
                  <a:pt x="46670" y="26560"/>
                </a:lnTo>
                <a:lnTo>
                  <a:pt x="46670" y="26510"/>
                </a:lnTo>
                <a:lnTo>
                  <a:pt x="46670" y="26460"/>
                </a:lnTo>
                <a:lnTo>
                  <a:pt x="46630" y="26400"/>
                </a:lnTo>
                <a:lnTo>
                  <a:pt x="46620" y="26370"/>
                </a:lnTo>
                <a:lnTo>
                  <a:pt x="46610" y="26330"/>
                </a:lnTo>
                <a:lnTo>
                  <a:pt x="46590" y="26290"/>
                </a:lnTo>
                <a:lnTo>
                  <a:pt x="46550" y="26260"/>
                </a:lnTo>
                <a:lnTo>
                  <a:pt x="46410" y="26220"/>
                </a:lnTo>
                <a:lnTo>
                  <a:pt x="46350" y="26380"/>
                </a:lnTo>
                <a:lnTo>
                  <a:pt x="46390" y="26490"/>
                </a:lnTo>
                <a:lnTo>
                  <a:pt x="46390" y="26550"/>
                </a:lnTo>
                <a:lnTo>
                  <a:pt x="46360" y="26620"/>
                </a:lnTo>
                <a:lnTo>
                  <a:pt x="46350" y="26730"/>
                </a:lnTo>
                <a:lnTo>
                  <a:pt x="46370" y="26830"/>
                </a:lnTo>
                <a:lnTo>
                  <a:pt x="46410" y="26890"/>
                </a:lnTo>
                <a:lnTo>
                  <a:pt x="46460" y="26930"/>
                </a:lnTo>
                <a:lnTo>
                  <a:pt x="46480" y="26950"/>
                </a:lnTo>
                <a:lnTo>
                  <a:pt x="46520" y="27040"/>
                </a:lnTo>
                <a:lnTo>
                  <a:pt x="46750" y="27300"/>
                </a:lnTo>
                <a:lnTo>
                  <a:pt x="46850" y="27390"/>
                </a:lnTo>
                <a:lnTo>
                  <a:pt x="47110" y="27490"/>
                </a:lnTo>
                <a:lnTo>
                  <a:pt x="47240" y="27580"/>
                </a:lnTo>
                <a:lnTo>
                  <a:pt x="47300" y="27720"/>
                </a:lnTo>
                <a:lnTo>
                  <a:pt x="47290" y="27750"/>
                </a:lnTo>
                <a:lnTo>
                  <a:pt x="47260" y="27770"/>
                </a:lnTo>
                <a:lnTo>
                  <a:pt x="47230" y="27780"/>
                </a:lnTo>
                <a:lnTo>
                  <a:pt x="47200" y="27800"/>
                </a:lnTo>
                <a:lnTo>
                  <a:pt x="47170" y="27870"/>
                </a:lnTo>
                <a:lnTo>
                  <a:pt x="47190" y="27910"/>
                </a:lnTo>
                <a:lnTo>
                  <a:pt x="47220" y="27950"/>
                </a:lnTo>
                <a:lnTo>
                  <a:pt x="47230" y="28000"/>
                </a:lnTo>
                <a:lnTo>
                  <a:pt x="47200" y="28160"/>
                </a:lnTo>
                <a:lnTo>
                  <a:pt x="47170" y="28230"/>
                </a:lnTo>
                <a:lnTo>
                  <a:pt x="47110" y="28300"/>
                </a:lnTo>
                <a:lnTo>
                  <a:pt x="47580" y="28380"/>
                </a:lnTo>
                <a:lnTo>
                  <a:pt x="47770" y="28470"/>
                </a:lnTo>
                <a:lnTo>
                  <a:pt x="47730" y="28680"/>
                </a:lnTo>
                <a:lnTo>
                  <a:pt x="47660" y="28740"/>
                </a:lnTo>
                <a:lnTo>
                  <a:pt x="47550" y="28770"/>
                </a:lnTo>
                <a:lnTo>
                  <a:pt x="47460" y="28830"/>
                </a:lnTo>
                <a:lnTo>
                  <a:pt x="47420" y="28950"/>
                </a:lnTo>
                <a:lnTo>
                  <a:pt x="47460" y="29050"/>
                </a:lnTo>
                <a:lnTo>
                  <a:pt x="47540" y="29190"/>
                </a:lnTo>
                <a:lnTo>
                  <a:pt x="47630" y="29320"/>
                </a:lnTo>
                <a:lnTo>
                  <a:pt x="47700" y="29370"/>
                </a:lnTo>
                <a:lnTo>
                  <a:pt x="48300" y="30020"/>
                </a:lnTo>
                <a:lnTo>
                  <a:pt x="48420" y="30200"/>
                </a:lnTo>
                <a:lnTo>
                  <a:pt x="48660" y="30310"/>
                </a:lnTo>
                <a:lnTo>
                  <a:pt x="48830" y="30430"/>
                </a:lnTo>
                <a:lnTo>
                  <a:pt x="48910" y="30560"/>
                </a:lnTo>
                <a:lnTo>
                  <a:pt x="49120" y="30710"/>
                </a:lnTo>
                <a:lnTo>
                  <a:pt x="49830" y="31030"/>
                </a:lnTo>
                <a:lnTo>
                  <a:pt x="51650" y="32130"/>
                </a:lnTo>
                <a:lnTo>
                  <a:pt x="52250" y="32490"/>
                </a:lnTo>
                <a:lnTo>
                  <a:pt x="52890" y="32730"/>
                </a:lnTo>
                <a:lnTo>
                  <a:pt x="53670" y="33080"/>
                </a:lnTo>
                <a:lnTo>
                  <a:pt x="54220" y="33420"/>
                </a:lnTo>
                <a:lnTo>
                  <a:pt x="54980" y="34190"/>
                </a:lnTo>
                <a:lnTo>
                  <a:pt x="55680" y="34720"/>
                </a:lnTo>
                <a:lnTo>
                  <a:pt x="55770" y="34750"/>
                </a:lnTo>
                <a:lnTo>
                  <a:pt x="55910" y="34750"/>
                </a:lnTo>
                <a:lnTo>
                  <a:pt x="56110" y="34500"/>
                </a:lnTo>
                <a:lnTo>
                  <a:pt x="56150" y="34440"/>
                </a:lnTo>
                <a:lnTo>
                  <a:pt x="56150" y="34410"/>
                </a:lnTo>
                <a:lnTo>
                  <a:pt x="56050" y="34400"/>
                </a:lnTo>
                <a:lnTo>
                  <a:pt x="56020" y="34390"/>
                </a:lnTo>
                <a:lnTo>
                  <a:pt x="56000" y="34370"/>
                </a:lnTo>
                <a:lnTo>
                  <a:pt x="56000" y="34340"/>
                </a:lnTo>
                <a:lnTo>
                  <a:pt x="56020" y="34290"/>
                </a:lnTo>
                <a:lnTo>
                  <a:pt x="56020" y="34270"/>
                </a:lnTo>
                <a:lnTo>
                  <a:pt x="55980" y="34190"/>
                </a:lnTo>
                <a:lnTo>
                  <a:pt x="55970" y="34150"/>
                </a:lnTo>
                <a:lnTo>
                  <a:pt x="56000" y="34030"/>
                </a:lnTo>
                <a:lnTo>
                  <a:pt x="56010" y="33970"/>
                </a:lnTo>
                <a:lnTo>
                  <a:pt x="56010" y="33860"/>
                </a:lnTo>
                <a:lnTo>
                  <a:pt x="56020" y="33820"/>
                </a:lnTo>
                <a:lnTo>
                  <a:pt x="56050" y="33770"/>
                </a:lnTo>
                <a:lnTo>
                  <a:pt x="56160" y="33670"/>
                </a:lnTo>
                <a:lnTo>
                  <a:pt x="56210" y="33600"/>
                </a:lnTo>
                <a:lnTo>
                  <a:pt x="56240" y="33540"/>
                </a:lnTo>
                <a:lnTo>
                  <a:pt x="56270" y="33430"/>
                </a:lnTo>
                <a:lnTo>
                  <a:pt x="56420" y="33230"/>
                </a:lnTo>
                <a:lnTo>
                  <a:pt x="56520" y="33170"/>
                </a:lnTo>
                <a:lnTo>
                  <a:pt x="56560" y="33130"/>
                </a:lnTo>
                <a:lnTo>
                  <a:pt x="56570" y="33090"/>
                </a:lnTo>
                <a:lnTo>
                  <a:pt x="56570" y="33060"/>
                </a:lnTo>
                <a:lnTo>
                  <a:pt x="56580" y="33030"/>
                </a:lnTo>
                <a:lnTo>
                  <a:pt x="56630" y="32970"/>
                </a:lnTo>
                <a:lnTo>
                  <a:pt x="56630" y="32930"/>
                </a:lnTo>
                <a:lnTo>
                  <a:pt x="56620" y="32890"/>
                </a:lnTo>
                <a:lnTo>
                  <a:pt x="56630" y="32870"/>
                </a:lnTo>
                <a:lnTo>
                  <a:pt x="56630" y="32840"/>
                </a:lnTo>
                <a:lnTo>
                  <a:pt x="56670" y="32760"/>
                </a:lnTo>
                <a:lnTo>
                  <a:pt x="56700" y="32700"/>
                </a:lnTo>
                <a:lnTo>
                  <a:pt x="56700" y="32670"/>
                </a:lnTo>
                <a:lnTo>
                  <a:pt x="56700" y="32640"/>
                </a:lnTo>
                <a:lnTo>
                  <a:pt x="56700" y="32620"/>
                </a:lnTo>
                <a:lnTo>
                  <a:pt x="56710" y="32590"/>
                </a:lnTo>
                <a:lnTo>
                  <a:pt x="56720" y="32500"/>
                </a:lnTo>
                <a:lnTo>
                  <a:pt x="56860" y="32280"/>
                </a:lnTo>
                <a:lnTo>
                  <a:pt x="57060" y="32080"/>
                </a:lnTo>
                <a:lnTo>
                  <a:pt x="57260" y="31790"/>
                </a:lnTo>
                <a:lnTo>
                  <a:pt x="57330" y="31720"/>
                </a:lnTo>
                <a:lnTo>
                  <a:pt x="57440" y="31650"/>
                </a:lnTo>
                <a:lnTo>
                  <a:pt x="57580" y="31580"/>
                </a:lnTo>
                <a:lnTo>
                  <a:pt x="57830" y="31390"/>
                </a:lnTo>
                <a:lnTo>
                  <a:pt x="57920" y="31260"/>
                </a:lnTo>
                <a:lnTo>
                  <a:pt x="57920" y="31090"/>
                </a:lnTo>
                <a:lnTo>
                  <a:pt x="57740" y="30650"/>
                </a:lnTo>
                <a:lnTo>
                  <a:pt x="57730" y="30500"/>
                </a:lnTo>
                <a:lnTo>
                  <a:pt x="57780" y="30300"/>
                </a:lnTo>
                <a:lnTo>
                  <a:pt x="57850" y="30180"/>
                </a:lnTo>
                <a:lnTo>
                  <a:pt x="57940" y="30070"/>
                </a:lnTo>
                <a:lnTo>
                  <a:pt x="58010" y="30020"/>
                </a:lnTo>
                <a:lnTo>
                  <a:pt x="58060" y="30000"/>
                </a:lnTo>
                <a:lnTo>
                  <a:pt x="58180" y="29990"/>
                </a:lnTo>
                <a:lnTo>
                  <a:pt x="59100" y="30970"/>
                </a:lnTo>
                <a:lnTo>
                  <a:pt x="59250" y="31040"/>
                </a:lnTo>
                <a:lnTo>
                  <a:pt x="59450" y="31090"/>
                </a:lnTo>
                <a:lnTo>
                  <a:pt x="59610" y="31040"/>
                </a:lnTo>
                <a:lnTo>
                  <a:pt x="60610" y="31080"/>
                </a:lnTo>
                <a:lnTo>
                  <a:pt x="60950" y="31140"/>
                </a:lnTo>
                <a:lnTo>
                  <a:pt x="61740" y="31690"/>
                </a:lnTo>
                <a:lnTo>
                  <a:pt x="61850" y="31830"/>
                </a:lnTo>
                <a:lnTo>
                  <a:pt x="61870" y="31880"/>
                </a:lnTo>
                <a:lnTo>
                  <a:pt x="61880" y="31920"/>
                </a:lnTo>
                <a:lnTo>
                  <a:pt x="61870" y="31970"/>
                </a:lnTo>
                <a:lnTo>
                  <a:pt x="61840" y="32120"/>
                </a:lnTo>
                <a:lnTo>
                  <a:pt x="61870" y="32910"/>
                </a:lnTo>
                <a:lnTo>
                  <a:pt x="61430" y="33310"/>
                </a:lnTo>
                <a:lnTo>
                  <a:pt x="61130" y="33460"/>
                </a:lnTo>
                <a:lnTo>
                  <a:pt x="60900" y="33560"/>
                </a:lnTo>
                <a:lnTo>
                  <a:pt x="60790" y="33640"/>
                </a:lnTo>
                <a:lnTo>
                  <a:pt x="60730" y="33730"/>
                </a:lnTo>
                <a:lnTo>
                  <a:pt x="60720" y="33800"/>
                </a:lnTo>
                <a:lnTo>
                  <a:pt x="60730" y="33880"/>
                </a:lnTo>
                <a:lnTo>
                  <a:pt x="60740" y="33970"/>
                </a:lnTo>
                <a:lnTo>
                  <a:pt x="60700" y="34090"/>
                </a:lnTo>
                <a:lnTo>
                  <a:pt x="60580" y="34300"/>
                </a:lnTo>
                <a:lnTo>
                  <a:pt x="60400" y="34480"/>
                </a:lnTo>
                <a:lnTo>
                  <a:pt x="60270" y="34580"/>
                </a:lnTo>
                <a:lnTo>
                  <a:pt x="60160" y="34630"/>
                </a:lnTo>
                <a:lnTo>
                  <a:pt x="59900" y="34710"/>
                </a:lnTo>
                <a:lnTo>
                  <a:pt x="59720" y="34820"/>
                </a:lnTo>
                <a:lnTo>
                  <a:pt x="59630" y="34900"/>
                </a:lnTo>
                <a:lnTo>
                  <a:pt x="59590" y="34970"/>
                </a:lnTo>
                <a:lnTo>
                  <a:pt x="59590" y="35030"/>
                </a:lnTo>
                <a:lnTo>
                  <a:pt x="59600" y="35100"/>
                </a:lnTo>
                <a:lnTo>
                  <a:pt x="59640" y="35170"/>
                </a:lnTo>
                <a:lnTo>
                  <a:pt x="59690" y="35240"/>
                </a:lnTo>
                <a:lnTo>
                  <a:pt x="59720" y="35370"/>
                </a:lnTo>
                <a:lnTo>
                  <a:pt x="59700" y="35530"/>
                </a:lnTo>
                <a:lnTo>
                  <a:pt x="59560" y="35840"/>
                </a:lnTo>
                <a:lnTo>
                  <a:pt x="59440" y="36000"/>
                </a:lnTo>
                <a:lnTo>
                  <a:pt x="59310" y="36120"/>
                </a:lnTo>
                <a:lnTo>
                  <a:pt x="59160" y="36220"/>
                </a:lnTo>
                <a:lnTo>
                  <a:pt x="59010" y="36360"/>
                </a:lnTo>
                <a:lnTo>
                  <a:pt x="58910" y="36480"/>
                </a:lnTo>
                <a:lnTo>
                  <a:pt x="58850" y="36590"/>
                </a:lnTo>
                <a:lnTo>
                  <a:pt x="58800" y="36720"/>
                </a:lnTo>
                <a:lnTo>
                  <a:pt x="58770" y="36730"/>
                </a:lnTo>
                <a:lnTo>
                  <a:pt x="58730" y="36700"/>
                </a:lnTo>
                <a:lnTo>
                  <a:pt x="58390" y="36390"/>
                </a:lnTo>
                <a:lnTo>
                  <a:pt x="58290" y="36330"/>
                </a:lnTo>
                <a:lnTo>
                  <a:pt x="58210" y="36290"/>
                </a:lnTo>
                <a:lnTo>
                  <a:pt x="58070" y="36260"/>
                </a:lnTo>
                <a:lnTo>
                  <a:pt x="57890" y="36180"/>
                </a:lnTo>
                <a:lnTo>
                  <a:pt x="57810" y="36140"/>
                </a:lnTo>
                <a:lnTo>
                  <a:pt x="57770" y="36160"/>
                </a:lnTo>
                <a:lnTo>
                  <a:pt x="57670" y="36300"/>
                </a:lnTo>
                <a:lnTo>
                  <a:pt x="57650" y="36360"/>
                </a:lnTo>
                <a:lnTo>
                  <a:pt x="57640" y="36400"/>
                </a:lnTo>
                <a:lnTo>
                  <a:pt x="57630" y="36500"/>
                </a:lnTo>
                <a:lnTo>
                  <a:pt x="57770" y="36860"/>
                </a:lnTo>
                <a:lnTo>
                  <a:pt x="57770" y="36920"/>
                </a:lnTo>
                <a:lnTo>
                  <a:pt x="57740" y="37010"/>
                </a:lnTo>
                <a:lnTo>
                  <a:pt x="57630" y="37110"/>
                </a:lnTo>
                <a:lnTo>
                  <a:pt x="57620" y="37140"/>
                </a:lnTo>
                <a:lnTo>
                  <a:pt x="57630" y="37150"/>
                </a:lnTo>
                <a:lnTo>
                  <a:pt x="57660" y="37150"/>
                </a:lnTo>
                <a:lnTo>
                  <a:pt x="57690" y="37160"/>
                </a:lnTo>
                <a:lnTo>
                  <a:pt x="57730" y="37200"/>
                </a:lnTo>
                <a:lnTo>
                  <a:pt x="57770" y="37290"/>
                </a:lnTo>
                <a:lnTo>
                  <a:pt x="57760" y="37330"/>
                </a:lnTo>
                <a:lnTo>
                  <a:pt x="57730" y="37360"/>
                </a:lnTo>
                <a:lnTo>
                  <a:pt x="57640" y="37380"/>
                </a:lnTo>
                <a:lnTo>
                  <a:pt x="57600" y="37390"/>
                </a:lnTo>
                <a:lnTo>
                  <a:pt x="57560" y="37400"/>
                </a:lnTo>
                <a:lnTo>
                  <a:pt x="57520" y="37430"/>
                </a:lnTo>
                <a:lnTo>
                  <a:pt x="57480" y="37500"/>
                </a:lnTo>
                <a:lnTo>
                  <a:pt x="57480" y="37540"/>
                </a:lnTo>
                <a:lnTo>
                  <a:pt x="57480" y="37560"/>
                </a:lnTo>
                <a:lnTo>
                  <a:pt x="57500" y="37550"/>
                </a:lnTo>
                <a:lnTo>
                  <a:pt x="57520" y="37530"/>
                </a:lnTo>
                <a:lnTo>
                  <a:pt x="57540" y="37520"/>
                </a:lnTo>
                <a:lnTo>
                  <a:pt x="57570" y="37540"/>
                </a:lnTo>
                <a:lnTo>
                  <a:pt x="57570" y="37570"/>
                </a:lnTo>
                <a:lnTo>
                  <a:pt x="57550" y="37600"/>
                </a:lnTo>
                <a:lnTo>
                  <a:pt x="57510" y="37650"/>
                </a:lnTo>
                <a:lnTo>
                  <a:pt x="57510" y="37680"/>
                </a:lnTo>
                <a:lnTo>
                  <a:pt x="57530" y="37700"/>
                </a:lnTo>
                <a:lnTo>
                  <a:pt x="57560" y="37710"/>
                </a:lnTo>
                <a:lnTo>
                  <a:pt x="57590" y="37700"/>
                </a:lnTo>
                <a:lnTo>
                  <a:pt x="57640" y="37670"/>
                </a:lnTo>
                <a:lnTo>
                  <a:pt x="57670" y="37670"/>
                </a:lnTo>
                <a:lnTo>
                  <a:pt x="57700" y="37690"/>
                </a:lnTo>
                <a:lnTo>
                  <a:pt x="57690" y="37720"/>
                </a:lnTo>
                <a:lnTo>
                  <a:pt x="57680" y="37760"/>
                </a:lnTo>
                <a:lnTo>
                  <a:pt x="57640" y="37860"/>
                </a:lnTo>
                <a:lnTo>
                  <a:pt x="57620" y="37890"/>
                </a:lnTo>
                <a:lnTo>
                  <a:pt x="57560" y="37960"/>
                </a:lnTo>
                <a:lnTo>
                  <a:pt x="57570" y="38000"/>
                </a:lnTo>
                <a:lnTo>
                  <a:pt x="57590" y="38050"/>
                </a:lnTo>
                <a:lnTo>
                  <a:pt x="57620" y="38160"/>
                </a:lnTo>
                <a:lnTo>
                  <a:pt x="57620" y="38250"/>
                </a:lnTo>
                <a:lnTo>
                  <a:pt x="57560" y="38460"/>
                </a:lnTo>
                <a:lnTo>
                  <a:pt x="57470" y="38660"/>
                </a:lnTo>
                <a:lnTo>
                  <a:pt x="57400" y="38770"/>
                </a:lnTo>
                <a:lnTo>
                  <a:pt x="57400" y="38820"/>
                </a:lnTo>
                <a:lnTo>
                  <a:pt x="57420" y="38880"/>
                </a:lnTo>
                <a:lnTo>
                  <a:pt x="57470" y="38950"/>
                </a:lnTo>
                <a:lnTo>
                  <a:pt x="57560" y="39050"/>
                </a:lnTo>
                <a:lnTo>
                  <a:pt x="57630" y="39110"/>
                </a:lnTo>
                <a:lnTo>
                  <a:pt x="57690" y="39140"/>
                </a:lnTo>
                <a:lnTo>
                  <a:pt x="57800" y="39270"/>
                </a:lnTo>
                <a:lnTo>
                  <a:pt x="57670" y="39360"/>
                </a:lnTo>
                <a:lnTo>
                  <a:pt x="57700" y="39580"/>
                </a:lnTo>
                <a:lnTo>
                  <a:pt x="57690" y="39620"/>
                </a:lnTo>
                <a:lnTo>
                  <a:pt x="57660" y="39650"/>
                </a:lnTo>
                <a:lnTo>
                  <a:pt x="57610" y="39660"/>
                </a:lnTo>
                <a:lnTo>
                  <a:pt x="57540" y="39710"/>
                </a:lnTo>
                <a:lnTo>
                  <a:pt x="57530" y="39770"/>
                </a:lnTo>
                <a:lnTo>
                  <a:pt x="57530" y="39970"/>
                </a:lnTo>
                <a:lnTo>
                  <a:pt x="57510" y="40020"/>
                </a:lnTo>
                <a:lnTo>
                  <a:pt x="57480" y="40030"/>
                </a:lnTo>
                <a:lnTo>
                  <a:pt x="57460" y="40010"/>
                </a:lnTo>
                <a:lnTo>
                  <a:pt x="57410" y="39950"/>
                </a:lnTo>
                <a:lnTo>
                  <a:pt x="57380" y="39940"/>
                </a:lnTo>
                <a:lnTo>
                  <a:pt x="57340" y="39960"/>
                </a:lnTo>
                <a:lnTo>
                  <a:pt x="57300" y="39990"/>
                </a:lnTo>
                <a:lnTo>
                  <a:pt x="57270" y="40010"/>
                </a:lnTo>
                <a:lnTo>
                  <a:pt x="57240" y="40020"/>
                </a:lnTo>
                <a:lnTo>
                  <a:pt x="57140" y="40020"/>
                </a:lnTo>
                <a:lnTo>
                  <a:pt x="57050" y="40050"/>
                </a:lnTo>
                <a:lnTo>
                  <a:pt x="57020" y="40080"/>
                </a:lnTo>
                <a:lnTo>
                  <a:pt x="56830" y="40360"/>
                </a:lnTo>
                <a:lnTo>
                  <a:pt x="56790" y="40440"/>
                </a:lnTo>
                <a:lnTo>
                  <a:pt x="56770" y="40530"/>
                </a:lnTo>
                <a:lnTo>
                  <a:pt x="56750" y="40560"/>
                </a:lnTo>
                <a:lnTo>
                  <a:pt x="56720" y="40580"/>
                </a:lnTo>
                <a:lnTo>
                  <a:pt x="56690" y="40580"/>
                </a:lnTo>
                <a:lnTo>
                  <a:pt x="56670" y="40560"/>
                </a:lnTo>
                <a:lnTo>
                  <a:pt x="56670" y="40550"/>
                </a:lnTo>
                <a:lnTo>
                  <a:pt x="56690" y="40490"/>
                </a:lnTo>
                <a:lnTo>
                  <a:pt x="56690" y="40460"/>
                </a:lnTo>
                <a:lnTo>
                  <a:pt x="56670" y="40440"/>
                </a:lnTo>
                <a:lnTo>
                  <a:pt x="56620" y="40450"/>
                </a:lnTo>
                <a:lnTo>
                  <a:pt x="56590" y="40490"/>
                </a:lnTo>
                <a:lnTo>
                  <a:pt x="56550" y="40550"/>
                </a:lnTo>
                <a:lnTo>
                  <a:pt x="56530" y="40620"/>
                </a:lnTo>
                <a:lnTo>
                  <a:pt x="56490" y="40650"/>
                </a:lnTo>
                <a:lnTo>
                  <a:pt x="56450" y="40670"/>
                </a:lnTo>
                <a:lnTo>
                  <a:pt x="56340" y="40660"/>
                </a:lnTo>
                <a:lnTo>
                  <a:pt x="56250" y="40680"/>
                </a:lnTo>
                <a:lnTo>
                  <a:pt x="56220" y="40700"/>
                </a:lnTo>
                <a:lnTo>
                  <a:pt x="56220" y="40730"/>
                </a:lnTo>
                <a:lnTo>
                  <a:pt x="56240" y="40760"/>
                </a:lnTo>
                <a:lnTo>
                  <a:pt x="56260" y="40800"/>
                </a:lnTo>
                <a:lnTo>
                  <a:pt x="56270" y="41060"/>
                </a:lnTo>
                <a:lnTo>
                  <a:pt x="56260" y="41090"/>
                </a:lnTo>
                <a:lnTo>
                  <a:pt x="56240" y="41110"/>
                </a:lnTo>
                <a:lnTo>
                  <a:pt x="56130" y="41110"/>
                </a:lnTo>
                <a:lnTo>
                  <a:pt x="56060" y="41130"/>
                </a:lnTo>
                <a:lnTo>
                  <a:pt x="56020" y="41160"/>
                </a:lnTo>
                <a:lnTo>
                  <a:pt x="56000" y="41200"/>
                </a:lnTo>
                <a:lnTo>
                  <a:pt x="56010" y="41240"/>
                </a:lnTo>
                <a:lnTo>
                  <a:pt x="56080" y="41360"/>
                </a:lnTo>
                <a:lnTo>
                  <a:pt x="56090" y="41400"/>
                </a:lnTo>
                <a:lnTo>
                  <a:pt x="56090" y="41440"/>
                </a:lnTo>
                <a:lnTo>
                  <a:pt x="56070" y="41510"/>
                </a:lnTo>
                <a:lnTo>
                  <a:pt x="56030" y="41550"/>
                </a:lnTo>
                <a:lnTo>
                  <a:pt x="55840" y="41690"/>
                </a:lnTo>
                <a:lnTo>
                  <a:pt x="55820" y="41720"/>
                </a:lnTo>
                <a:lnTo>
                  <a:pt x="55870" y="41800"/>
                </a:lnTo>
                <a:lnTo>
                  <a:pt x="55880" y="41850"/>
                </a:lnTo>
                <a:lnTo>
                  <a:pt x="55820" y="42030"/>
                </a:lnTo>
                <a:lnTo>
                  <a:pt x="55790" y="42170"/>
                </a:lnTo>
                <a:lnTo>
                  <a:pt x="55690" y="42320"/>
                </a:lnTo>
                <a:lnTo>
                  <a:pt x="55690" y="42370"/>
                </a:lnTo>
                <a:lnTo>
                  <a:pt x="55690" y="42460"/>
                </a:lnTo>
                <a:lnTo>
                  <a:pt x="55720" y="42490"/>
                </a:lnTo>
                <a:lnTo>
                  <a:pt x="55760" y="42500"/>
                </a:lnTo>
                <a:lnTo>
                  <a:pt x="55830" y="42490"/>
                </a:lnTo>
                <a:lnTo>
                  <a:pt x="55900" y="42470"/>
                </a:lnTo>
                <a:lnTo>
                  <a:pt x="56150" y="42440"/>
                </a:lnTo>
                <a:lnTo>
                  <a:pt x="56390" y="42480"/>
                </a:lnTo>
                <a:lnTo>
                  <a:pt x="56450" y="42500"/>
                </a:lnTo>
                <a:lnTo>
                  <a:pt x="56530" y="42540"/>
                </a:lnTo>
                <a:lnTo>
                  <a:pt x="56950" y="42920"/>
                </a:lnTo>
                <a:lnTo>
                  <a:pt x="57060" y="43060"/>
                </a:lnTo>
                <a:lnTo>
                  <a:pt x="57130" y="43230"/>
                </a:lnTo>
                <a:lnTo>
                  <a:pt x="57160" y="43440"/>
                </a:lnTo>
                <a:lnTo>
                  <a:pt x="57150" y="43650"/>
                </a:lnTo>
                <a:lnTo>
                  <a:pt x="57100" y="43840"/>
                </a:lnTo>
                <a:lnTo>
                  <a:pt x="56790" y="44330"/>
                </a:lnTo>
                <a:lnTo>
                  <a:pt x="56620" y="44800"/>
                </a:lnTo>
                <a:lnTo>
                  <a:pt x="56600" y="44900"/>
                </a:lnTo>
                <a:lnTo>
                  <a:pt x="56600" y="45000"/>
                </a:lnTo>
                <a:lnTo>
                  <a:pt x="56620" y="45100"/>
                </a:lnTo>
                <a:lnTo>
                  <a:pt x="56670" y="45190"/>
                </a:lnTo>
                <a:lnTo>
                  <a:pt x="56730" y="45270"/>
                </a:lnTo>
                <a:lnTo>
                  <a:pt x="56910" y="45460"/>
                </a:lnTo>
                <a:lnTo>
                  <a:pt x="56930" y="45500"/>
                </a:lnTo>
                <a:lnTo>
                  <a:pt x="56930" y="45550"/>
                </a:lnTo>
                <a:lnTo>
                  <a:pt x="56810" y="45750"/>
                </a:lnTo>
                <a:lnTo>
                  <a:pt x="56770" y="45830"/>
                </a:lnTo>
                <a:lnTo>
                  <a:pt x="56630" y="46430"/>
                </a:lnTo>
                <a:lnTo>
                  <a:pt x="56740" y="46680"/>
                </a:lnTo>
                <a:lnTo>
                  <a:pt x="56710" y="46950"/>
                </a:lnTo>
                <a:lnTo>
                  <a:pt x="56630" y="47230"/>
                </a:lnTo>
                <a:lnTo>
                  <a:pt x="56270" y="47560"/>
                </a:lnTo>
                <a:lnTo>
                  <a:pt x="56120" y="47670"/>
                </a:lnTo>
                <a:lnTo>
                  <a:pt x="55900" y="47870"/>
                </a:lnTo>
                <a:lnTo>
                  <a:pt x="55770" y="48040"/>
                </a:lnTo>
                <a:lnTo>
                  <a:pt x="55280" y="48740"/>
                </a:lnTo>
                <a:lnTo>
                  <a:pt x="54610" y="48700"/>
                </a:lnTo>
                <a:lnTo>
                  <a:pt x="54300" y="48490"/>
                </a:lnTo>
                <a:lnTo>
                  <a:pt x="53960" y="48380"/>
                </a:lnTo>
                <a:lnTo>
                  <a:pt x="54260" y="48140"/>
                </a:lnTo>
                <a:lnTo>
                  <a:pt x="54170" y="48040"/>
                </a:lnTo>
                <a:lnTo>
                  <a:pt x="53970" y="47700"/>
                </a:lnTo>
                <a:lnTo>
                  <a:pt x="53690" y="46980"/>
                </a:lnTo>
                <a:lnTo>
                  <a:pt x="53520" y="46670"/>
                </a:lnTo>
                <a:lnTo>
                  <a:pt x="53370" y="46510"/>
                </a:lnTo>
                <a:lnTo>
                  <a:pt x="53060" y="46220"/>
                </a:lnTo>
                <a:lnTo>
                  <a:pt x="52780" y="46140"/>
                </a:lnTo>
                <a:lnTo>
                  <a:pt x="51250" y="46170"/>
                </a:lnTo>
                <a:lnTo>
                  <a:pt x="50420" y="45900"/>
                </a:lnTo>
                <a:lnTo>
                  <a:pt x="49300" y="45450"/>
                </a:lnTo>
                <a:lnTo>
                  <a:pt x="48320" y="45280"/>
                </a:lnTo>
                <a:lnTo>
                  <a:pt x="47830" y="45100"/>
                </a:lnTo>
                <a:lnTo>
                  <a:pt x="46580" y="44000"/>
                </a:lnTo>
                <a:lnTo>
                  <a:pt x="45110" y="42520"/>
                </a:lnTo>
                <a:lnTo>
                  <a:pt x="44490" y="41690"/>
                </a:lnTo>
                <a:lnTo>
                  <a:pt x="44010" y="40520"/>
                </a:lnTo>
                <a:lnTo>
                  <a:pt x="43920" y="39930"/>
                </a:lnTo>
                <a:lnTo>
                  <a:pt x="43780" y="39340"/>
                </a:lnTo>
                <a:lnTo>
                  <a:pt x="43540" y="39010"/>
                </a:lnTo>
                <a:lnTo>
                  <a:pt x="43470" y="38680"/>
                </a:lnTo>
                <a:lnTo>
                  <a:pt x="43430" y="37990"/>
                </a:lnTo>
                <a:lnTo>
                  <a:pt x="43260" y="37040"/>
                </a:lnTo>
                <a:lnTo>
                  <a:pt x="42170" y="37660"/>
                </a:lnTo>
                <a:lnTo>
                  <a:pt x="41870" y="37620"/>
                </a:lnTo>
                <a:lnTo>
                  <a:pt x="41480" y="37400"/>
                </a:lnTo>
                <a:lnTo>
                  <a:pt x="39700" y="35940"/>
                </a:lnTo>
                <a:lnTo>
                  <a:pt x="39340" y="34330"/>
                </a:lnTo>
                <a:lnTo>
                  <a:pt x="39330" y="31900"/>
                </a:lnTo>
                <a:lnTo>
                  <a:pt x="39260" y="31740"/>
                </a:lnTo>
                <a:lnTo>
                  <a:pt x="39490" y="30650"/>
                </a:lnTo>
                <a:lnTo>
                  <a:pt x="40540" y="30420"/>
                </a:lnTo>
                <a:lnTo>
                  <a:pt x="43800" y="30400"/>
                </a:lnTo>
                <a:lnTo>
                  <a:pt x="44140" y="30350"/>
                </a:lnTo>
                <a:lnTo>
                  <a:pt x="44230" y="30290"/>
                </a:lnTo>
                <a:lnTo>
                  <a:pt x="44250" y="30220"/>
                </a:lnTo>
                <a:lnTo>
                  <a:pt x="44230" y="30170"/>
                </a:lnTo>
                <a:lnTo>
                  <a:pt x="44190" y="30110"/>
                </a:lnTo>
                <a:lnTo>
                  <a:pt x="44190" y="30090"/>
                </a:lnTo>
                <a:lnTo>
                  <a:pt x="44240" y="29960"/>
                </a:lnTo>
                <a:lnTo>
                  <a:pt x="44250" y="29910"/>
                </a:lnTo>
                <a:lnTo>
                  <a:pt x="44240" y="29870"/>
                </a:lnTo>
                <a:lnTo>
                  <a:pt x="44220" y="29800"/>
                </a:lnTo>
                <a:lnTo>
                  <a:pt x="44220" y="29770"/>
                </a:lnTo>
                <a:lnTo>
                  <a:pt x="44210" y="29740"/>
                </a:lnTo>
                <a:lnTo>
                  <a:pt x="44180" y="29640"/>
                </a:lnTo>
                <a:lnTo>
                  <a:pt x="44170" y="29620"/>
                </a:lnTo>
                <a:lnTo>
                  <a:pt x="44140" y="29630"/>
                </a:lnTo>
                <a:lnTo>
                  <a:pt x="44110" y="29620"/>
                </a:lnTo>
                <a:lnTo>
                  <a:pt x="44080" y="29620"/>
                </a:lnTo>
                <a:lnTo>
                  <a:pt x="44050" y="29620"/>
                </a:lnTo>
                <a:lnTo>
                  <a:pt x="44010" y="29610"/>
                </a:lnTo>
                <a:lnTo>
                  <a:pt x="44000" y="29600"/>
                </a:lnTo>
                <a:lnTo>
                  <a:pt x="43990" y="29580"/>
                </a:lnTo>
                <a:lnTo>
                  <a:pt x="44010" y="29560"/>
                </a:lnTo>
                <a:lnTo>
                  <a:pt x="44020" y="29530"/>
                </a:lnTo>
                <a:lnTo>
                  <a:pt x="44010" y="29510"/>
                </a:lnTo>
                <a:lnTo>
                  <a:pt x="43980" y="29510"/>
                </a:lnTo>
                <a:lnTo>
                  <a:pt x="43960" y="29510"/>
                </a:lnTo>
                <a:lnTo>
                  <a:pt x="43950" y="29490"/>
                </a:lnTo>
                <a:lnTo>
                  <a:pt x="43950" y="29450"/>
                </a:lnTo>
                <a:lnTo>
                  <a:pt x="43940" y="29440"/>
                </a:lnTo>
                <a:lnTo>
                  <a:pt x="43910" y="29430"/>
                </a:lnTo>
                <a:lnTo>
                  <a:pt x="43890" y="29420"/>
                </a:lnTo>
                <a:lnTo>
                  <a:pt x="43870" y="29400"/>
                </a:lnTo>
                <a:lnTo>
                  <a:pt x="43860" y="29330"/>
                </a:lnTo>
                <a:lnTo>
                  <a:pt x="43790" y="29200"/>
                </a:lnTo>
                <a:lnTo>
                  <a:pt x="43760" y="29120"/>
                </a:lnTo>
                <a:lnTo>
                  <a:pt x="43710" y="29110"/>
                </a:lnTo>
                <a:lnTo>
                  <a:pt x="43690" y="29100"/>
                </a:lnTo>
                <a:lnTo>
                  <a:pt x="43670" y="29110"/>
                </a:lnTo>
                <a:lnTo>
                  <a:pt x="43660" y="29110"/>
                </a:lnTo>
                <a:lnTo>
                  <a:pt x="43650" y="29090"/>
                </a:lnTo>
                <a:lnTo>
                  <a:pt x="43640" y="29060"/>
                </a:lnTo>
                <a:lnTo>
                  <a:pt x="43640" y="28980"/>
                </a:lnTo>
                <a:lnTo>
                  <a:pt x="43670" y="28790"/>
                </a:lnTo>
                <a:lnTo>
                  <a:pt x="43670" y="28720"/>
                </a:lnTo>
                <a:lnTo>
                  <a:pt x="43680" y="28650"/>
                </a:lnTo>
                <a:lnTo>
                  <a:pt x="43720" y="28560"/>
                </a:lnTo>
                <a:lnTo>
                  <a:pt x="43730" y="28510"/>
                </a:lnTo>
                <a:lnTo>
                  <a:pt x="43720" y="28480"/>
                </a:lnTo>
                <a:lnTo>
                  <a:pt x="43700" y="28480"/>
                </a:lnTo>
                <a:lnTo>
                  <a:pt x="43690" y="28490"/>
                </a:lnTo>
                <a:lnTo>
                  <a:pt x="43670" y="28490"/>
                </a:lnTo>
                <a:lnTo>
                  <a:pt x="43640" y="28480"/>
                </a:lnTo>
                <a:lnTo>
                  <a:pt x="43620" y="28460"/>
                </a:lnTo>
                <a:lnTo>
                  <a:pt x="43520" y="28170"/>
                </a:lnTo>
                <a:lnTo>
                  <a:pt x="43510" y="28080"/>
                </a:lnTo>
                <a:lnTo>
                  <a:pt x="43500" y="28000"/>
                </a:lnTo>
                <a:lnTo>
                  <a:pt x="43460" y="27920"/>
                </a:lnTo>
                <a:lnTo>
                  <a:pt x="43410" y="27860"/>
                </a:lnTo>
                <a:lnTo>
                  <a:pt x="43270" y="27750"/>
                </a:lnTo>
                <a:lnTo>
                  <a:pt x="43200" y="27680"/>
                </a:lnTo>
                <a:lnTo>
                  <a:pt x="42950" y="27360"/>
                </a:lnTo>
                <a:lnTo>
                  <a:pt x="42930" y="27280"/>
                </a:lnTo>
                <a:lnTo>
                  <a:pt x="42930" y="27140"/>
                </a:lnTo>
                <a:lnTo>
                  <a:pt x="42880" y="27060"/>
                </a:lnTo>
                <a:lnTo>
                  <a:pt x="42860" y="26980"/>
                </a:lnTo>
                <a:lnTo>
                  <a:pt x="42860" y="26900"/>
                </a:lnTo>
                <a:lnTo>
                  <a:pt x="42880" y="26750"/>
                </a:lnTo>
                <a:lnTo>
                  <a:pt x="42900" y="26720"/>
                </a:lnTo>
                <a:lnTo>
                  <a:pt x="42940" y="26660"/>
                </a:lnTo>
                <a:lnTo>
                  <a:pt x="42990" y="26570"/>
                </a:lnTo>
                <a:lnTo>
                  <a:pt x="43000" y="26500"/>
                </a:lnTo>
                <a:lnTo>
                  <a:pt x="42980" y="26420"/>
                </a:lnTo>
                <a:lnTo>
                  <a:pt x="42890" y="26200"/>
                </a:lnTo>
                <a:lnTo>
                  <a:pt x="42810" y="26080"/>
                </a:lnTo>
                <a:lnTo>
                  <a:pt x="42810" y="26060"/>
                </a:lnTo>
                <a:lnTo>
                  <a:pt x="42830" y="26040"/>
                </a:lnTo>
                <a:lnTo>
                  <a:pt x="42860" y="26020"/>
                </a:lnTo>
                <a:lnTo>
                  <a:pt x="42890" y="25950"/>
                </a:lnTo>
                <a:lnTo>
                  <a:pt x="42920" y="25910"/>
                </a:lnTo>
                <a:lnTo>
                  <a:pt x="42950" y="25870"/>
                </a:lnTo>
                <a:lnTo>
                  <a:pt x="42980" y="25860"/>
                </a:lnTo>
                <a:lnTo>
                  <a:pt x="43010" y="25860"/>
                </a:lnTo>
                <a:lnTo>
                  <a:pt x="43040" y="25860"/>
                </a:lnTo>
                <a:lnTo>
                  <a:pt x="43070" y="25870"/>
                </a:lnTo>
                <a:lnTo>
                  <a:pt x="43090" y="25860"/>
                </a:lnTo>
                <a:lnTo>
                  <a:pt x="43110" y="25850"/>
                </a:lnTo>
                <a:lnTo>
                  <a:pt x="43120" y="25850"/>
                </a:lnTo>
                <a:lnTo>
                  <a:pt x="43150" y="25850"/>
                </a:lnTo>
                <a:lnTo>
                  <a:pt x="43180" y="25850"/>
                </a:lnTo>
                <a:lnTo>
                  <a:pt x="43440" y="25730"/>
                </a:lnTo>
                <a:lnTo>
                  <a:pt x="43550" y="25650"/>
                </a:lnTo>
                <a:lnTo>
                  <a:pt x="43760" y="25470"/>
                </a:lnTo>
                <a:lnTo>
                  <a:pt x="43850" y="25420"/>
                </a:lnTo>
                <a:lnTo>
                  <a:pt x="43930" y="25390"/>
                </a:lnTo>
                <a:lnTo>
                  <a:pt x="44080" y="25380"/>
                </a:lnTo>
                <a:lnTo>
                  <a:pt x="45190" y="24620"/>
                </a:lnTo>
                <a:lnTo>
                  <a:pt x="45790" y="24370"/>
                </a:lnTo>
                <a:lnTo>
                  <a:pt x="45960" y="24250"/>
                </a:lnTo>
                <a:lnTo>
                  <a:pt x="46140" y="24190"/>
                </a:lnTo>
                <a:lnTo>
                  <a:pt x="46270" y="24090"/>
                </a:lnTo>
                <a:lnTo>
                  <a:pt x="46410" y="23850"/>
                </a:lnTo>
                <a:lnTo>
                  <a:pt x="46480" y="23760"/>
                </a:lnTo>
                <a:lnTo>
                  <a:pt x="46610" y="23720"/>
                </a:lnTo>
                <a:lnTo>
                  <a:pt x="46730" y="23710"/>
                </a:lnTo>
                <a:lnTo>
                  <a:pt x="46820" y="23660"/>
                </a:lnTo>
                <a:lnTo>
                  <a:pt x="46850" y="23500"/>
                </a:lnTo>
                <a:lnTo>
                  <a:pt x="46870" y="23410"/>
                </a:lnTo>
                <a:lnTo>
                  <a:pt x="46960" y="23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