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Ninawa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Iraq • State Map | Fully Editable Vector Shape</a:t>
            </a:r>
          </a:p>
        </p:txBody>
      </p:sp>
      <p:sp>
        <p:nvSpPr>
          <p:cNvPr id="101" name="Ninaw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8220" y="8140"/>
                </a:moveTo>
                <a:lnTo>
                  <a:pt x="38280" y="8390"/>
                </a:lnTo>
                <a:lnTo>
                  <a:pt x="38410" y="8660"/>
                </a:lnTo>
                <a:lnTo>
                  <a:pt x="38560" y="8900"/>
                </a:lnTo>
                <a:lnTo>
                  <a:pt x="38910" y="9250"/>
                </a:lnTo>
                <a:lnTo>
                  <a:pt x="39070" y="9370"/>
                </a:lnTo>
                <a:lnTo>
                  <a:pt x="39230" y="9360"/>
                </a:lnTo>
                <a:lnTo>
                  <a:pt x="39410" y="9160"/>
                </a:lnTo>
                <a:lnTo>
                  <a:pt x="39410" y="9330"/>
                </a:lnTo>
                <a:lnTo>
                  <a:pt x="39370" y="9560"/>
                </a:lnTo>
                <a:lnTo>
                  <a:pt x="39380" y="9750"/>
                </a:lnTo>
                <a:lnTo>
                  <a:pt x="39530" y="9780"/>
                </a:lnTo>
                <a:lnTo>
                  <a:pt x="39460" y="10030"/>
                </a:lnTo>
                <a:lnTo>
                  <a:pt x="39480" y="10140"/>
                </a:lnTo>
                <a:lnTo>
                  <a:pt x="39560" y="10220"/>
                </a:lnTo>
                <a:lnTo>
                  <a:pt x="39660" y="10410"/>
                </a:lnTo>
                <a:lnTo>
                  <a:pt x="39420" y="10430"/>
                </a:lnTo>
                <a:lnTo>
                  <a:pt x="39380" y="10550"/>
                </a:lnTo>
                <a:lnTo>
                  <a:pt x="39480" y="10640"/>
                </a:lnTo>
                <a:lnTo>
                  <a:pt x="39660" y="10570"/>
                </a:lnTo>
                <a:lnTo>
                  <a:pt x="39940" y="10720"/>
                </a:lnTo>
                <a:lnTo>
                  <a:pt x="40100" y="10830"/>
                </a:lnTo>
                <a:lnTo>
                  <a:pt x="40220" y="11180"/>
                </a:lnTo>
                <a:lnTo>
                  <a:pt x="40370" y="11260"/>
                </a:lnTo>
                <a:lnTo>
                  <a:pt x="40750" y="11260"/>
                </a:lnTo>
                <a:lnTo>
                  <a:pt x="40800" y="11240"/>
                </a:lnTo>
                <a:lnTo>
                  <a:pt x="40840" y="11190"/>
                </a:lnTo>
                <a:lnTo>
                  <a:pt x="40890" y="11140"/>
                </a:lnTo>
                <a:lnTo>
                  <a:pt x="40970" y="11120"/>
                </a:lnTo>
                <a:lnTo>
                  <a:pt x="41080" y="11140"/>
                </a:lnTo>
                <a:lnTo>
                  <a:pt x="41160" y="11200"/>
                </a:lnTo>
                <a:lnTo>
                  <a:pt x="41440" y="11510"/>
                </a:lnTo>
                <a:lnTo>
                  <a:pt x="41600" y="11660"/>
                </a:lnTo>
                <a:lnTo>
                  <a:pt x="41690" y="11700"/>
                </a:lnTo>
                <a:lnTo>
                  <a:pt x="41760" y="11710"/>
                </a:lnTo>
                <a:lnTo>
                  <a:pt x="41830" y="11730"/>
                </a:lnTo>
                <a:lnTo>
                  <a:pt x="41910" y="11820"/>
                </a:lnTo>
                <a:lnTo>
                  <a:pt x="41710" y="11900"/>
                </a:lnTo>
                <a:lnTo>
                  <a:pt x="41620" y="11960"/>
                </a:lnTo>
                <a:lnTo>
                  <a:pt x="41600" y="12050"/>
                </a:lnTo>
                <a:lnTo>
                  <a:pt x="41660" y="12140"/>
                </a:lnTo>
                <a:lnTo>
                  <a:pt x="41760" y="12140"/>
                </a:lnTo>
                <a:lnTo>
                  <a:pt x="42080" y="11980"/>
                </a:lnTo>
                <a:lnTo>
                  <a:pt x="42150" y="11980"/>
                </a:lnTo>
                <a:lnTo>
                  <a:pt x="42290" y="12050"/>
                </a:lnTo>
                <a:lnTo>
                  <a:pt x="42350" y="12110"/>
                </a:lnTo>
                <a:lnTo>
                  <a:pt x="42400" y="12180"/>
                </a:lnTo>
                <a:lnTo>
                  <a:pt x="42480" y="12360"/>
                </a:lnTo>
                <a:lnTo>
                  <a:pt x="42550" y="12220"/>
                </a:lnTo>
                <a:lnTo>
                  <a:pt x="42640" y="12160"/>
                </a:lnTo>
                <a:lnTo>
                  <a:pt x="42750" y="12140"/>
                </a:lnTo>
                <a:lnTo>
                  <a:pt x="42880" y="12130"/>
                </a:lnTo>
                <a:lnTo>
                  <a:pt x="42990" y="12160"/>
                </a:lnTo>
                <a:lnTo>
                  <a:pt x="43740" y="11740"/>
                </a:lnTo>
                <a:lnTo>
                  <a:pt x="44930" y="11580"/>
                </a:lnTo>
                <a:lnTo>
                  <a:pt x="45300" y="11540"/>
                </a:lnTo>
                <a:lnTo>
                  <a:pt x="45610" y="11390"/>
                </a:lnTo>
                <a:lnTo>
                  <a:pt x="45740" y="11290"/>
                </a:lnTo>
                <a:lnTo>
                  <a:pt x="45780" y="11110"/>
                </a:lnTo>
                <a:lnTo>
                  <a:pt x="45870" y="10910"/>
                </a:lnTo>
                <a:lnTo>
                  <a:pt x="45950" y="10650"/>
                </a:lnTo>
                <a:lnTo>
                  <a:pt x="46220" y="10200"/>
                </a:lnTo>
                <a:lnTo>
                  <a:pt x="46500" y="9860"/>
                </a:lnTo>
                <a:lnTo>
                  <a:pt x="46560" y="9750"/>
                </a:lnTo>
                <a:lnTo>
                  <a:pt x="46690" y="9650"/>
                </a:lnTo>
                <a:lnTo>
                  <a:pt x="46840" y="9600"/>
                </a:lnTo>
                <a:lnTo>
                  <a:pt x="47190" y="9640"/>
                </a:lnTo>
                <a:lnTo>
                  <a:pt x="47320" y="9710"/>
                </a:lnTo>
                <a:lnTo>
                  <a:pt x="47470" y="9830"/>
                </a:lnTo>
                <a:lnTo>
                  <a:pt x="47590" y="9960"/>
                </a:lnTo>
                <a:lnTo>
                  <a:pt x="47870" y="10160"/>
                </a:lnTo>
                <a:lnTo>
                  <a:pt x="48030" y="10310"/>
                </a:lnTo>
                <a:lnTo>
                  <a:pt x="48320" y="10450"/>
                </a:lnTo>
                <a:lnTo>
                  <a:pt x="49640" y="10810"/>
                </a:lnTo>
                <a:lnTo>
                  <a:pt x="49770" y="10840"/>
                </a:lnTo>
                <a:lnTo>
                  <a:pt x="49840" y="10830"/>
                </a:lnTo>
                <a:lnTo>
                  <a:pt x="49860" y="10780"/>
                </a:lnTo>
                <a:lnTo>
                  <a:pt x="49870" y="10730"/>
                </a:lnTo>
                <a:lnTo>
                  <a:pt x="49870" y="10660"/>
                </a:lnTo>
                <a:lnTo>
                  <a:pt x="49890" y="10600"/>
                </a:lnTo>
                <a:lnTo>
                  <a:pt x="49920" y="10560"/>
                </a:lnTo>
                <a:lnTo>
                  <a:pt x="49980" y="10530"/>
                </a:lnTo>
                <a:lnTo>
                  <a:pt x="50070" y="10510"/>
                </a:lnTo>
                <a:lnTo>
                  <a:pt x="50220" y="10560"/>
                </a:lnTo>
                <a:lnTo>
                  <a:pt x="50250" y="10580"/>
                </a:lnTo>
                <a:lnTo>
                  <a:pt x="50290" y="10580"/>
                </a:lnTo>
                <a:lnTo>
                  <a:pt x="50320" y="10550"/>
                </a:lnTo>
                <a:lnTo>
                  <a:pt x="50360" y="10420"/>
                </a:lnTo>
                <a:lnTo>
                  <a:pt x="50370" y="10350"/>
                </a:lnTo>
                <a:lnTo>
                  <a:pt x="50370" y="10290"/>
                </a:lnTo>
                <a:lnTo>
                  <a:pt x="50360" y="10250"/>
                </a:lnTo>
                <a:lnTo>
                  <a:pt x="50360" y="10220"/>
                </a:lnTo>
                <a:lnTo>
                  <a:pt x="50350" y="10160"/>
                </a:lnTo>
                <a:lnTo>
                  <a:pt x="50350" y="10130"/>
                </a:lnTo>
                <a:lnTo>
                  <a:pt x="50350" y="10100"/>
                </a:lnTo>
                <a:lnTo>
                  <a:pt x="50350" y="10070"/>
                </a:lnTo>
                <a:lnTo>
                  <a:pt x="50340" y="10030"/>
                </a:lnTo>
                <a:lnTo>
                  <a:pt x="50320" y="9960"/>
                </a:lnTo>
                <a:lnTo>
                  <a:pt x="50330" y="9940"/>
                </a:lnTo>
                <a:lnTo>
                  <a:pt x="50380" y="9920"/>
                </a:lnTo>
                <a:lnTo>
                  <a:pt x="50420" y="9890"/>
                </a:lnTo>
                <a:lnTo>
                  <a:pt x="50460" y="9840"/>
                </a:lnTo>
                <a:lnTo>
                  <a:pt x="50540" y="9680"/>
                </a:lnTo>
                <a:lnTo>
                  <a:pt x="50560" y="9630"/>
                </a:lnTo>
                <a:lnTo>
                  <a:pt x="50560" y="9570"/>
                </a:lnTo>
                <a:lnTo>
                  <a:pt x="50550" y="9520"/>
                </a:lnTo>
                <a:lnTo>
                  <a:pt x="50540" y="9460"/>
                </a:lnTo>
                <a:lnTo>
                  <a:pt x="50520" y="9410"/>
                </a:lnTo>
                <a:lnTo>
                  <a:pt x="50490" y="9370"/>
                </a:lnTo>
                <a:lnTo>
                  <a:pt x="50440" y="9350"/>
                </a:lnTo>
                <a:lnTo>
                  <a:pt x="50380" y="9340"/>
                </a:lnTo>
                <a:lnTo>
                  <a:pt x="50230" y="9290"/>
                </a:lnTo>
                <a:lnTo>
                  <a:pt x="50150" y="9250"/>
                </a:lnTo>
                <a:lnTo>
                  <a:pt x="50080" y="9230"/>
                </a:lnTo>
                <a:lnTo>
                  <a:pt x="49950" y="9230"/>
                </a:lnTo>
                <a:lnTo>
                  <a:pt x="49900" y="9210"/>
                </a:lnTo>
                <a:lnTo>
                  <a:pt x="49850" y="9190"/>
                </a:lnTo>
                <a:lnTo>
                  <a:pt x="49760" y="9120"/>
                </a:lnTo>
                <a:lnTo>
                  <a:pt x="49740" y="9080"/>
                </a:lnTo>
                <a:lnTo>
                  <a:pt x="49720" y="9050"/>
                </a:lnTo>
                <a:lnTo>
                  <a:pt x="49720" y="9020"/>
                </a:lnTo>
                <a:lnTo>
                  <a:pt x="49690" y="8970"/>
                </a:lnTo>
                <a:lnTo>
                  <a:pt x="49690" y="8930"/>
                </a:lnTo>
                <a:lnTo>
                  <a:pt x="49690" y="8890"/>
                </a:lnTo>
                <a:lnTo>
                  <a:pt x="49690" y="8850"/>
                </a:lnTo>
                <a:lnTo>
                  <a:pt x="49720" y="8760"/>
                </a:lnTo>
                <a:lnTo>
                  <a:pt x="49750" y="8670"/>
                </a:lnTo>
                <a:lnTo>
                  <a:pt x="49760" y="8580"/>
                </a:lnTo>
                <a:lnTo>
                  <a:pt x="49760" y="8540"/>
                </a:lnTo>
                <a:lnTo>
                  <a:pt x="49770" y="8500"/>
                </a:lnTo>
                <a:lnTo>
                  <a:pt x="49810" y="8410"/>
                </a:lnTo>
                <a:lnTo>
                  <a:pt x="49840" y="8370"/>
                </a:lnTo>
                <a:lnTo>
                  <a:pt x="49880" y="8330"/>
                </a:lnTo>
                <a:lnTo>
                  <a:pt x="49910" y="8300"/>
                </a:lnTo>
                <a:lnTo>
                  <a:pt x="49940" y="8290"/>
                </a:lnTo>
                <a:lnTo>
                  <a:pt x="49980" y="8300"/>
                </a:lnTo>
                <a:lnTo>
                  <a:pt x="50020" y="8310"/>
                </a:lnTo>
                <a:lnTo>
                  <a:pt x="50190" y="8400"/>
                </a:lnTo>
                <a:lnTo>
                  <a:pt x="50290" y="8430"/>
                </a:lnTo>
                <a:lnTo>
                  <a:pt x="50930" y="8540"/>
                </a:lnTo>
                <a:lnTo>
                  <a:pt x="51190" y="8650"/>
                </a:lnTo>
                <a:lnTo>
                  <a:pt x="51470" y="8720"/>
                </a:lnTo>
                <a:lnTo>
                  <a:pt x="52050" y="9030"/>
                </a:lnTo>
                <a:lnTo>
                  <a:pt x="52260" y="9080"/>
                </a:lnTo>
                <a:lnTo>
                  <a:pt x="52320" y="9070"/>
                </a:lnTo>
                <a:lnTo>
                  <a:pt x="52370" y="9080"/>
                </a:lnTo>
                <a:lnTo>
                  <a:pt x="52420" y="9120"/>
                </a:lnTo>
                <a:lnTo>
                  <a:pt x="52620" y="9320"/>
                </a:lnTo>
                <a:lnTo>
                  <a:pt x="52800" y="9430"/>
                </a:lnTo>
                <a:lnTo>
                  <a:pt x="52930" y="9530"/>
                </a:lnTo>
                <a:lnTo>
                  <a:pt x="53050" y="9590"/>
                </a:lnTo>
                <a:lnTo>
                  <a:pt x="53100" y="9640"/>
                </a:lnTo>
                <a:lnTo>
                  <a:pt x="53150" y="9710"/>
                </a:lnTo>
                <a:lnTo>
                  <a:pt x="53160" y="9760"/>
                </a:lnTo>
                <a:lnTo>
                  <a:pt x="53190" y="9820"/>
                </a:lnTo>
                <a:lnTo>
                  <a:pt x="53230" y="9890"/>
                </a:lnTo>
                <a:lnTo>
                  <a:pt x="53220" y="9920"/>
                </a:lnTo>
                <a:lnTo>
                  <a:pt x="53200" y="9940"/>
                </a:lnTo>
                <a:lnTo>
                  <a:pt x="53160" y="9950"/>
                </a:lnTo>
                <a:lnTo>
                  <a:pt x="53140" y="9970"/>
                </a:lnTo>
                <a:lnTo>
                  <a:pt x="53140" y="9990"/>
                </a:lnTo>
                <a:lnTo>
                  <a:pt x="53160" y="10010"/>
                </a:lnTo>
                <a:lnTo>
                  <a:pt x="53310" y="10000"/>
                </a:lnTo>
                <a:lnTo>
                  <a:pt x="53340" y="10000"/>
                </a:lnTo>
                <a:lnTo>
                  <a:pt x="53380" y="10010"/>
                </a:lnTo>
                <a:lnTo>
                  <a:pt x="53420" y="10040"/>
                </a:lnTo>
                <a:lnTo>
                  <a:pt x="53480" y="10130"/>
                </a:lnTo>
                <a:lnTo>
                  <a:pt x="53480" y="10180"/>
                </a:lnTo>
                <a:lnTo>
                  <a:pt x="53470" y="10230"/>
                </a:lnTo>
                <a:lnTo>
                  <a:pt x="53460" y="10260"/>
                </a:lnTo>
                <a:lnTo>
                  <a:pt x="53470" y="10290"/>
                </a:lnTo>
                <a:lnTo>
                  <a:pt x="53540" y="10410"/>
                </a:lnTo>
                <a:lnTo>
                  <a:pt x="53580" y="10440"/>
                </a:lnTo>
                <a:lnTo>
                  <a:pt x="53650" y="10430"/>
                </a:lnTo>
                <a:lnTo>
                  <a:pt x="53690" y="10420"/>
                </a:lnTo>
                <a:lnTo>
                  <a:pt x="53730" y="10410"/>
                </a:lnTo>
                <a:lnTo>
                  <a:pt x="53810" y="10430"/>
                </a:lnTo>
                <a:lnTo>
                  <a:pt x="54090" y="10460"/>
                </a:lnTo>
                <a:lnTo>
                  <a:pt x="54120" y="10470"/>
                </a:lnTo>
                <a:lnTo>
                  <a:pt x="54160" y="10500"/>
                </a:lnTo>
                <a:lnTo>
                  <a:pt x="54190" y="10560"/>
                </a:lnTo>
                <a:lnTo>
                  <a:pt x="54230" y="10610"/>
                </a:lnTo>
                <a:lnTo>
                  <a:pt x="54300" y="10660"/>
                </a:lnTo>
                <a:lnTo>
                  <a:pt x="55160" y="11030"/>
                </a:lnTo>
                <a:lnTo>
                  <a:pt x="55310" y="11160"/>
                </a:lnTo>
                <a:lnTo>
                  <a:pt x="55390" y="11200"/>
                </a:lnTo>
                <a:lnTo>
                  <a:pt x="55440" y="11250"/>
                </a:lnTo>
                <a:lnTo>
                  <a:pt x="55460" y="11300"/>
                </a:lnTo>
                <a:lnTo>
                  <a:pt x="55470" y="11390"/>
                </a:lnTo>
                <a:lnTo>
                  <a:pt x="55470" y="11450"/>
                </a:lnTo>
                <a:lnTo>
                  <a:pt x="55570" y="11540"/>
                </a:lnTo>
                <a:lnTo>
                  <a:pt x="55600" y="11630"/>
                </a:lnTo>
                <a:lnTo>
                  <a:pt x="55650" y="11760"/>
                </a:lnTo>
                <a:lnTo>
                  <a:pt x="55680" y="11770"/>
                </a:lnTo>
                <a:lnTo>
                  <a:pt x="55700" y="11760"/>
                </a:lnTo>
                <a:lnTo>
                  <a:pt x="55720" y="11740"/>
                </a:lnTo>
                <a:lnTo>
                  <a:pt x="55740" y="11730"/>
                </a:lnTo>
                <a:lnTo>
                  <a:pt x="55760" y="11730"/>
                </a:lnTo>
                <a:lnTo>
                  <a:pt x="55780" y="11750"/>
                </a:lnTo>
                <a:lnTo>
                  <a:pt x="55800" y="11780"/>
                </a:lnTo>
                <a:lnTo>
                  <a:pt x="55810" y="11830"/>
                </a:lnTo>
                <a:lnTo>
                  <a:pt x="55800" y="11880"/>
                </a:lnTo>
                <a:lnTo>
                  <a:pt x="55760" y="11980"/>
                </a:lnTo>
                <a:lnTo>
                  <a:pt x="55430" y="12420"/>
                </a:lnTo>
                <a:lnTo>
                  <a:pt x="55170" y="12650"/>
                </a:lnTo>
                <a:lnTo>
                  <a:pt x="55030" y="12880"/>
                </a:lnTo>
                <a:lnTo>
                  <a:pt x="54870" y="12930"/>
                </a:lnTo>
                <a:lnTo>
                  <a:pt x="54800" y="12980"/>
                </a:lnTo>
                <a:lnTo>
                  <a:pt x="54550" y="13200"/>
                </a:lnTo>
                <a:lnTo>
                  <a:pt x="54400" y="13300"/>
                </a:lnTo>
                <a:lnTo>
                  <a:pt x="54280" y="13400"/>
                </a:lnTo>
                <a:lnTo>
                  <a:pt x="54180" y="13420"/>
                </a:lnTo>
                <a:lnTo>
                  <a:pt x="54150" y="13400"/>
                </a:lnTo>
                <a:lnTo>
                  <a:pt x="54140" y="13370"/>
                </a:lnTo>
                <a:lnTo>
                  <a:pt x="54140" y="13340"/>
                </a:lnTo>
                <a:lnTo>
                  <a:pt x="54130" y="13320"/>
                </a:lnTo>
                <a:lnTo>
                  <a:pt x="54090" y="13300"/>
                </a:lnTo>
                <a:lnTo>
                  <a:pt x="54040" y="13280"/>
                </a:lnTo>
                <a:lnTo>
                  <a:pt x="53990" y="13280"/>
                </a:lnTo>
                <a:lnTo>
                  <a:pt x="53950" y="13300"/>
                </a:lnTo>
                <a:lnTo>
                  <a:pt x="53850" y="13340"/>
                </a:lnTo>
                <a:lnTo>
                  <a:pt x="53820" y="13340"/>
                </a:lnTo>
                <a:lnTo>
                  <a:pt x="53790" y="13340"/>
                </a:lnTo>
                <a:lnTo>
                  <a:pt x="53750" y="13350"/>
                </a:lnTo>
                <a:lnTo>
                  <a:pt x="53730" y="13380"/>
                </a:lnTo>
                <a:lnTo>
                  <a:pt x="53720" y="13440"/>
                </a:lnTo>
                <a:lnTo>
                  <a:pt x="53710" y="13480"/>
                </a:lnTo>
                <a:lnTo>
                  <a:pt x="53700" y="13520"/>
                </a:lnTo>
                <a:lnTo>
                  <a:pt x="53670" y="13540"/>
                </a:lnTo>
                <a:lnTo>
                  <a:pt x="53610" y="13520"/>
                </a:lnTo>
                <a:lnTo>
                  <a:pt x="53580" y="13490"/>
                </a:lnTo>
                <a:lnTo>
                  <a:pt x="53570" y="13440"/>
                </a:lnTo>
                <a:lnTo>
                  <a:pt x="53580" y="13400"/>
                </a:lnTo>
                <a:lnTo>
                  <a:pt x="53600" y="13360"/>
                </a:lnTo>
                <a:lnTo>
                  <a:pt x="53610" y="13320"/>
                </a:lnTo>
                <a:lnTo>
                  <a:pt x="53610" y="13290"/>
                </a:lnTo>
                <a:lnTo>
                  <a:pt x="53590" y="13280"/>
                </a:lnTo>
                <a:lnTo>
                  <a:pt x="53550" y="13280"/>
                </a:lnTo>
                <a:lnTo>
                  <a:pt x="53500" y="13290"/>
                </a:lnTo>
                <a:lnTo>
                  <a:pt x="53450" y="13300"/>
                </a:lnTo>
                <a:lnTo>
                  <a:pt x="53410" y="13310"/>
                </a:lnTo>
                <a:lnTo>
                  <a:pt x="53370" y="13300"/>
                </a:lnTo>
                <a:lnTo>
                  <a:pt x="53330" y="13280"/>
                </a:lnTo>
                <a:lnTo>
                  <a:pt x="53300" y="13250"/>
                </a:lnTo>
                <a:lnTo>
                  <a:pt x="53290" y="13220"/>
                </a:lnTo>
                <a:lnTo>
                  <a:pt x="53280" y="13180"/>
                </a:lnTo>
                <a:lnTo>
                  <a:pt x="53260" y="13150"/>
                </a:lnTo>
                <a:lnTo>
                  <a:pt x="53240" y="13140"/>
                </a:lnTo>
                <a:lnTo>
                  <a:pt x="53220" y="13160"/>
                </a:lnTo>
                <a:lnTo>
                  <a:pt x="53220" y="13220"/>
                </a:lnTo>
                <a:lnTo>
                  <a:pt x="53230" y="13260"/>
                </a:lnTo>
                <a:lnTo>
                  <a:pt x="53260" y="13320"/>
                </a:lnTo>
                <a:lnTo>
                  <a:pt x="53250" y="13340"/>
                </a:lnTo>
                <a:lnTo>
                  <a:pt x="53210" y="13350"/>
                </a:lnTo>
                <a:lnTo>
                  <a:pt x="53180" y="13340"/>
                </a:lnTo>
                <a:lnTo>
                  <a:pt x="53160" y="13320"/>
                </a:lnTo>
                <a:lnTo>
                  <a:pt x="53110" y="13340"/>
                </a:lnTo>
                <a:lnTo>
                  <a:pt x="53030" y="13410"/>
                </a:lnTo>
                <a:lnTo>
                  <a:pt x="52800" y="13670"/>
                </a:lnTo>
                <a:lnTo>
                  <a:pt x="52760" y="13770"/>
                </a:lnTo>
                <a:lnTo>
                  <a:pt x="52740" y="13810"/>
                </a:lnTo>
                <a:lnTo>
                  <a:pt x="52700" y="13870"/>
                </a:lnTo>
                <a:lnTo>
                  <a:pt x="52610" y="13940"/>
                </a:lnTo>
                <a:lnTo>
                  <a:pt x="52550" y="14030"/>
                </a:lnTo>
                <a:lnTo>
                  <a:pt x="52420" y="14120"/>
                </a:lnTo>
                <a:lnTo>
                  <a:pt x="52360" y="14140"/>
                </a:lnTo>
                <a:lnTo>
                  <a:pt x="52320" y="14130"/>
                </a:lnTo>
                <a:lnTo>
                  <a:pt x="52290" y="14090"/>
                </a:lnTo>
                <a:lnTo>
                  <a:pt x="52260" y="14060"/>
                </a:lnTo>
                <a:lnTo>
                  <a:pt x="52230" y="14030"/>
                </a:lnTo>
                <a:lnTo>
                  <a:pt x="52210" y="14040"/>
                </a:lnTo>
                <a:lnTo>
                  <a:pt x="52180" y="14070"/>
                </a:lnTo>
                <a:lnTo>
                  <a:pt x="52170" y="14150"/>
                </a:lnTo>
                <a:lnTo>
                  <a:pt x="52180" y="14290"/>
                </a:lnTo>
                <a:lnTo>
                  <a:pt x="52160" y="14360"/>
                </a:lnTo>
                <a:lnTo>
                  <a:pt x="52120" y="14420"/>
                </a:lnTo>
                <a:lnTo>
                  <a:pt x="52040" y="14450"/>
                </a:lnTo>
                <a:lnTo>
                  <a:pt x="51980" y="14460"/>
                </a:lnTo>
                <a:lnTo>
                  <a:pt x="51750" y="14430"/>
                </a:lnTo>
                <a:lnTo>
                  <a:pt x="51710" y="14450"/>
                </a:lnTo>
                <a:lnTo>
                  <a:pt x="51690" y="14500"/>
                </a:lnTo>
                <a:lnTo>
                  <a:pt x="51690" y="14610"/>
                </a:lnTo>
                <a:lnTo>
                  <a:pt x="51710" y="14660"/>
                </a:lnTo>
                <a:lnTo>
                  <a:pt x="51730" y="14700"/>
                </a:lnTo>
                <a:lnTo>
                  <a:pt x="51750" y="14740"/>
                </a:lnTo>
                <a:lnTo>
                  <a:pt x="51750" y="14780"/>
                </a:lnTo>
                <a:lnTo>
                  <a:pt x="51750" y="14830"/>
                </a:lnTo>
                <a:lnTo>
                  <a:pt x="51740" y="14890"/>
                </a:lnTo>
                <a:lnTo>
                  <a:pt x="51710" y="14940"/>
                </a:lnTo>
                <a:lnTo>
                  <a:pt x="51620" y="15010"/>
                </a:lnTo>
                <a:lnTo>
                  <a:pt x="51550" y="15050"/>
                </a:lnTo>
                <a:lnTo>
                  <a:pt x="51480" y="15070"/>
                </a:lnTo>
                <a:lnTo>
                  <a:pt x="51420" y="15070"/>
                </a:lnTo>
                <a:lnTo>
                  <a:pt x="51320" y="15050"/>
                </a:lnTo>
                <a:lnTo>
                  <a:pt x="51280" y="15060"/>
                </a:lnTo>
                <a:lnTo>
                  <a:pt x="51260" y="15090"/>
                </a:lnTo>
                <a:lnTo>
                  <a:pt x="51250" y="15130"/>
                </a:lnTo>
                <a:lnTo>
                  <a:pt x="51290" y="15230"/>
                </a:lnTo>
                <a:lnTo>
                  <a:pt x="51310" y="15340"/>
                </a:lnTo>
                <a:lnTo>
                  <a:pt x="51320" y="15500"/>
                </a:lnTo>
                <a:lnTo>
                  <a:pt x="51250" y="15730"/>
                </a:lnTo>
                <a:lnTo>
                  <a:pt x="51090" y="16000"/>
                </a:lnTo>
                <a:lnTo>
                  <a:pt x="50710" y="16460"/>
                </a:lnTo>
                <a:lnTo>
                  <a:pt x="50560" y="16590"/>
                </a:lnTo>
                <a:lnTo>
                  <a:pt x="50400" y="16700"/>
                </a:lnTo>
                <a:lnTo>
                  <a:pt x="50320" y="16740"/>
                </a:lnTo>
                <a:lnTo>
                  <a:pt x="50190" y="16890"/>
                </a:lnTo>
                <a:lnTo>
                  <a:pt x="49990" y="16980"/>
                </a:lnTo>
                <a:lnTo>
                  <a:pt x="49920" y="17050"/>
                </a:lnTo>
                <a:lnTo>
                  <a:pt x="49840" y="17150"/>
                </a:lnTo>
                <a:lnTo>
                  <a:pt x="49740" y="17330"/>
                </a:lnTo>
                <a:lnTo>
                  <a:pt x="49650" y="17440"/>
                </a:lnTo>
                <a:lnTo>
                  <a:pt x="49370" y="17710"/>
                </a:lnTo>
                <a:lnTo>
                  <a:pt x="49320" y="17780"/>
                </a:lnTo>
                <a:lnTo>
                  <a:pt x="49270" y="17910"/>
                </a:lnTo>
                <a:lnTo>
                  <a:pt x="49160" y="18130"/>
                </a:lnTo>
                <a:lnTo>
                  <a:pt x="48990" y="18270"/>
                </a:lnTo>
                <a:lnTo>
                  <a:pt x="48910" y="18280"/>
                </a:lnTo>
                <a:lnTo>
                  <a:pt x="48880" y="18310"/>
                </a:lnTo>
                <a:lnTo>
                  <a:pt x="48830" y="18410"/>
                </a:lnTo>
                <a:lnTo>
                  <a:pt x="48810" y="18490"/>
                </a:lnTo>
                <a:lnTo>
                  <a:pt x="48790" y="18570"/>
                </a:lnTo>
                <a:lnTo>
                  <a:pt x="48590" y="18930"/>
                </a:lnTo>
                <a:lnTo>
                  <a:pt x="48570" y="19030"/>
                </a:lnTo>
                <a:lnTo>
                  <a:pt x="48570" y="19100"/>
                </a:lnTo>
                <a:lnTo>
                  <a:pt x="48580" y="19330"/>
                </a:lnTo>
                <a:lnTo>
                  <a:pt x="48570" y="19380"/>
                </a:lnTo>
                <a:lnTo>
                  <a:pt x="48540" y="19440"/>
                </a:lnTo>
                <a:lnTo>
                  <a:pt x="48420" y="19630"/>
                </a:lnTo>
                <a:lnTo>
                  <a:pt x="48320" y="19730"/>
                </a:lnTo>
                <a:lnTo>
                  <a:pt x="47130" y="20220"/>
                </a:lnTo>
                <a:lnTo>
                  <a:pt x="47060" y="20340"/>
                </a:lnTo>
                <a:lnTo>
                  <a:pt x="47110" y="20620"/>
                </a:lnTo>
                <a:lnTo>
                  <a:pt x="47210" y="20720"/>
                </a:lnTo>
                <a:lnTo>
                  <a:pt x="47360" y="20740"/>
                </a:lnTo>
                <a:lnTo>
                  <a:pt x="47480" y="20750"/>
                </a:lnTo>
                <a:lnTo>
                  <a:pt x="47510" y="20830"/>
                </a:lnTo>
                <a:lnTo>
                  <a:pt x="47510" y="21040"/>
                </a:lnTo>
                <a:lnTo>
                  <a:pt x="47430" y="21820"/>
                </a:lnTo>
                <a:lnTo>
                  <a:pt x="47330" y="22040"/>
                </a:lnTo>
                <a:lnTo>
                  <a:pt x="47260" y="22110"/>
                </a:lnTo>
                <a:lnTo>
                  <a:pt x="47190" y="22130"/>
                </a:lnTo>
                <a:lnTo>
                  <a:pt x="47130" y="22130"/>
                </a:lnTo>
                <a:lnTo>
                  <a:pt x="47070" y="22160"/>
                </a:lnTo>
                <a:lnTo>
                  <a:pt x="47030" y="22230"/>
                </a:lnTo>
                <a:lnTo>
                  <a:pt x="46830" y="22690"/>
                </a:lnTo>
                <a:lnTo>
                  <a:pt x="46790" y="22820"/>
                </a:lnTo>
                <a:lnTo>
                  <a:pt x="46800" y="22910"/>
                </a:lnTo>
                <a:lnTo>
                  <a:pt x="46810" y="22980"/>
                </a:lnTo>
                <a:lnTo>
                  <a:pt x="46960" y="23330"/>
                </a:lnTo>
                <a:lnTo>
                  <a:pt x="46870" y="23410"/>
                </a:lnTo>
                <a:lnTo>
                  <a:pt x="46850" y="23500"/>
                </a:lnTo>
                <a:lnTo>
                  <a:pt x="46820" y="23660"/>
                </a:lnTo>
                <a:lnTo>
                  <a:pt x="46730" y="23710"/>
                </a:lnTo>
                <a:lnTo>
                  <a:pt x="46610" y="23720"/>
                </a:lnTo>
                <a:lnTo>
                  <a:pt x="46480" y="23760"/>
                </a:lnTo>
                <a:lnTo>
                  <a:pt x="46410" y="23850"/>
                </a:lnTo>
                <a:lnTo>
                  <a:pt x="46270" y="24090"/>
                </a:lnTo>
                <a:lnTo>
                  <a:pt x="46140" y="24190"/>
                </a:lnTo>
                <a:lnTo>
                  <a:pt x="45960" y="24250"/>
                </a:lnTo>
                <a:lnTo>
                  <a:pt x="45790" y="24370"/>
                </a:lnTo>
                <a:lnTo>
                  <a:pt x="45190" y="24620"/>
                </a:lnTo>
                <a:lnTo>
                  <a:pt x="44080" y="25380"/>
                </a:lnTo>
                <a:lnTo>
                  <a:pt x="43930" y="25390"/>
                </a:lnTo>
                <a:lnTo>
                  <a:pt x="43850" y="25420"/>
                </a:lnTo>
                <a:lnTo>
                  <a:pt x="43760" y="25470"/>
                </a:lnTo>
                <a:lnTo>
                  <a:pt x="43550" y="25650"/>
                </a:lnTo>
                <a:lnTo>
                  <a:pt x="43440" y="25730"/>
                </a:lnTo>
                <a:lnTo>
                  <a:pt x="43180" y="25850"/>
                </a:lnTo>
                <a:lnTo>
                  <a:pt x="43150" y="25850"/>
                </a:lnTo>
                <a:lnTo>
                  <a:pt x="43120" y="25850"/>
                </a:lnTo>
                <a:lnTo>
                  <a:pt x="43110" y="25850"/>
                </a:lnTo>
                <a:lnTo>
                  <a:pt x="43090" y="25860"/>
                </a:lnTo>
                <a:lnTo>
                  <a:pt x="43070" y="25870"/>
                </a:lnTo>
                <a:lnTo>
                  <a:pt x="43040" y="25860"/>
                </a:lnTo>
                <a:lnTo>
                  <a:pt x="43010" y="25860"/>
                </a:lnTo>
                <a:lnTo>
                  <a:pt x="42980" y="25860"/>
                </a:lnTo>
                <a:lnTo>
                  <a:pt x="42950" y="25870"/>
                </a:lnTo>
                <a:lnTo>
                  <a:pt x="42920" y="25910"/>
                </a:lnTo>
                <a:lnTo>
                  <a:pt x="42890" y="25950"/>
                </a:lnTo>
                <a:lnTo>
                  <a:pt x="42860" y="26020"/>
                </a:lnTo>
                <a:lnTo>
                  <a:pt x="42830" y="26040"/>
                </a:lnTo>
                <a:lnTo>
                  <a:pt x="42810" y="26060"/>
                </a:lnTo>
                <a:lnTo>
                  <a:pt x="42810" y="26080"/>
                </a:lnTo>
                <a:lnTo>
                  <a:pt x="42890" y="26200"/>
                </a:lnTo>
                <a:lnTo>
                  <a:pt x="42980" y="26420"/>
                </a:lnTo>
                <a:lnTo>
                  <a:pt x="43000" y="26500"/>
                </a:lnTo>
                <a:lnTo>
                  <a:pt x="42990" y="26570"/>
                </a:lnTo>
                <a:lnTo>
                  <a:pt x="42940" y="26660"/>
                </a:lnTo>
                <a:lnTo>
                  <a:pt x="42900" y="26720"/>
                </a:lnTo>
                <a:lnTo>
                  <a:pt x="42880" y="26750"/>
                </a:lnTo>
                <a:lnTo>
                  <a:pt x="42860" y="26900"/>
                </a:lnTo>
                <a:lnTo>
                  <a:pt x="42860" y="26980"/>
                </a:lnTo>
                <a:lnTo>
                  <a:pt x="42880" y="27060"/>
                </a:lnTo>
                <a:lnTo>
                  <a:pt x="42930" y="27140"/>
                </a:lnTo>
                <a:lnTo>
                  <a:pt x="42930" y="27280"/>
                </a:lnTo>
                <a:lnTo>
                  <a:pt x="42950" y="27360"/>
                </a:lnTo>
                <a:lnTo>
                  <a:pt x="43200" y="27680"/>
                </a:lnTo>
                <a:lnTo>
                  <a:pt x="43270" y="27750"/>
                </a:lnTo>
                <a:lnTo>
                  <a:pt x="43410" y="27860"/>
                </a:lnTo>
                <a:lnTo>
                  <a:pt x="43460" y="27920"/>
                </a:lnTo>
                <a:lnTo>
                  <a:pt x="43500" y="28000"/>
                </a:lnTo>
                <a:lnTo>
                  <a:pt x="43510" y="28080"/>
                </a:lnTo>
                <a:lnTo>
                  <a:pt x="43520" y="28170"/>
                </a:lnTo>
                <a:lnTo>
                  <a:pt x="43620" y="28460"/>
                </a:lnTo>
                <a:lnTo>
                  <a:pt x="43640" y="28480"/>
                </a:lnTo>
                <a:lnTo>
                  <a:pt x="43670" y="28490"/>
                </a:lnTo>
                <a:lnTo>
                  <a:pt x="43690" y="28490"/>
                </a:lnTo>
                <a:lnTo>
                  <a:pt x="43700" y="28480"/>
                </a:lnTo>
                <a:lnTo>
                  <a:pt x="43720" y="28480"/>
                </a:lnTo>
                <a:lnTo>
                  <a:pt x="43730" y="28510"/>
                </a:lnTo>
                <a:lnTo>
                  <a:pt x="43720" y="28560"/>
                </a:lnTo>
                <a:lnTo>
                  <a:pt x="43680" y="28650"/>
                </a:lnTo>
                <a:lnTo>
                  <a:pt x="43670" y="28720"/>
                </a:lnTo>
                <a:lnTo>
                  <a:pt x="43670" y="28790"/>
                </a:lnTo>
                <a:lnTo>
                  <a:pt x="43640" y="28980"/>
                </a:lnTo>
                <a:lnTo>
                  <a:pt x="43640" y="29060"/>
                </a:lnTo>
                <a:lnTo>
                  <a:pt x="43650" y="29090"/>
                </a:lnTo>
                <a:lnTo>
                  <a:pt x="43660" y="29110"/>
                </a:lnTo>
                <a:lnTo>
                  <a:pt x="43670" y="29110"/>
                </a:lnTo>
                <a:lnTo>
                  <a:pt x="43690" y="29100"/>
                </a:lnTo>
                <a:lnTo>
                  <a:pt x="43710" y="29110"/>
                </a:lnTo>
                <a:lnTo>
                  <a:pt x="43760" y="29120"/>
                </a:lnTo>
                <a:lnTo>
                  <a:pt x="43790" y="29200"/>
                </a:lnTo>
                <a:lnTo>
                  <a:pt x="43860" y="29330"/>
                </a:lnTo>
                <a:lnTo>
                  <a:pt x="43870" y="29400"/>
                </a:lnTo>
                <a:lnTo>
                  <a:pt x="43890" y="29420"/>
                </a:lnTo>
                <a:lnTo>
                  <a:pt x="43910" y="29430"/>
                </a:lnTo>
                <a:lnTo>
                  <a:pt x="43940" y="29440"/>
                </a:lnTo>
                <a:lnTo>
                  <a:pt x="43950" y="29450"/>
                </a:lnTo>
                <a:lnTo>
                  <a:pt x="43950" y="29490"/>
                </a:lnTo>
                <a:lnTo>
                  <a:pt x="43960" y="29510"/>
                </a:lnTo>
                <a:lnTo>
                  <a:pt x="43980" y="29510"/>
                </a:lnTo>
                <a:lnTo>
                  <a:pt x="44010" y="29510"/>
                </a:lnTo>
                <a:lnTo>
                  <a:pt x="44020" y="29530"/>
                </a:lnTo>
                <a:lnTo>
                  <a:pt x="44010" y="29560"/>
                </a:lnTo>
                <a:lnTo>
                  <a:pt x="43990" y="29580"/>
                </a:lnTo>
                <a:lnTo>
                  <a:pt x="44000" y="29600"/>
                </a:lnTo>
                <a:lnTo>
                  <a:pt x="44010" y="29610"/>
                </a:lnTo>
                <a:lnTo>
                  <a:pt x="44050" y="29620"/>
                </a:lnTo>
                <a:lnTo>
                  <a:pt x="44080" y="29620"/>
                </a:lnTo>
                <a:lnTo>
                  <a:pt x="44110" y="29620"/>
                </a:lnTo>
                <a:lnTo>
                  <a:pt x="44140" y="29630"/>
                </a:lnTo>
                <a:lnTo>
                  <a:pt x="44170" y="29620"/>
                </a:lnTo>
                <a:lnTo>
                  <a:pt x="44180" y="29640"/>
                </a:lnTo>
                <a:lnTo>
                  <a:pt x="44210" y="29740"/>
                </a:lnTo>
                <a:lnTo>
                  <a:pt x="44220" y="29770"/>
                </a:lnTo>
                <a:lnTo>
                  <a:pt x="44220" y="29800"/>
                </a:lnTo>
                <a:lnTo>
                  <a:pt x="44240" y="29870"/>
                </a:lnTo>
                <a:lnTo>
                  <a:pt x="44250" y="29910"/>
                </a:lnTo>
                <a:lnTo>
                  <a:pt x="44240" y="29960"/>
                </a:lnTo>
                <a:lnTo>
                  <a:pt x="44190" y="30090"/>
                </a:lnTo>
                <a:lnTo>
                  <a:pt x="44190" y="30110"/>
                </a:lnTo>
                <a:lnTo>
                  <a:pt x="44230" y="30170"/>
                </a:lnTo>
                <a:lnTo>
                  <a:pt x="44250" y="30220"/>
                </a:lnTo>
                <a:lnTo>
                  <a:pt x="44230" y="30290"/>
                </a:lnTo>
                <a:lnTo>
                  <a:pt x="44140" y="30350"/>
                </a:lnTo>
                <a:lnTo>
                  <a:pt x="43800" y="30400"/>
                </a:lnTo>
                <a:lnTo>
                  <a:pt x="40540" y="30420"/>
                </a:lnTo>
                <a:lnTo>
                  <a:pt x="39490" y="30650"/>
                </a:lnTo>
                <a:lnTo>
                  <a:pt x="39260" y="31740"/>
                </a:lnTo>
                <a:lnTo>
                  <a:pt x="37270" y="32010"/>
                </a:lnTo>
                <a:lnTo>
                  <a:pt x="36990" y="31890"/>
                </a:lnTo>
                <a:lnTo>
                  <a:pt x="36670" y="31740"/>
                </a:lnTo>
                <a:lnTo>
                  <a:pt x="36510" y="31700"/>
                </a:lnTo>
                <a:lnTo>
                  <a:pt x="35220" y="31870"/>
                </a:lnTo>
                <a:lnTo>
                  <a:pt x="34630" y="31830"/>
                </a:lnTo>
                <a:lnTo>
                  <a:pt x="33420" y="31360"/>
                </a:lnTo>
                <a:lnTo>
                  <a:pt x="30920" y="30320"/>
                </a:lnTo>
                <a:lnTo>
                  <a:pt x="30310" y="30220"/>
                </a:lnTo>
                <a:lnTo>
                  <a:pt x="28770" y="29780"/>
                </a:lnTo>
                <a:lnTo>
                  <a:pt x="27590" y="29670"/>
                </a:lnTo>
                <a:lnTo>
                  <a:pt x="27400" y="29660"/>
                </a:lnTo>
                <a:lnTo>
                  <a:pt x="27390" y="29400"/>
                </a:lnTo>
                <a:lnTo>
                  <a:pt x="27480" y="28720"/>
                </a:lnTo>
                <a:lnTo>
                  <a:pt x="27860" y="27340"/>
                </a:lnTo>
                <a:lnTo>
                  <a:pt x="27940" y="26240"/>
                </a:lnTo>
                <a:lnTo>
                  <a:pt x="28020" y="25910"/>
                </a:lnTo>
                <a:lnTo>
                  <a:pt x="28030" y="25910"/>
                </a:lnTo>
                <a:lnTo>
                  <a:pt x="28460" y="25260"/>
                </a:lnTo>
                <a:lnTo>
                  <a:pt x="28770" y="24790"/>
                </a:lnTo>
                <a:lnTo>
                  <a:pt x="28910" y="24450"/>
                </a:lnTo>
                <a:lnTo>
                  <a:pt x="28960" y="24100"/>
                </a:lnTo>
                <a:lnTo>
                  <a:pt x="28920" y="22550"/>
                </a:lnTo>
                <a:lnTo>
                  <a:pt x="28880" y="22180"/>
                </a:lnTo>
                <a:lnTo>
                  <a:pt x="28780" y="21820"/>
                </a:lnTo>
                <a:lnTo>
                  <a:pt x="28070" y="20280"/>
                </a:lnTo>
                <a:lnTo>
                  <a:pt x="27840" y="19730"/>
                </a:lnTo>
                <a:lnTo>
                  <a:pt x="27800" y="19530"/>
                </a:lnTo>
                <a:lnTo>
                  <a:pt x="27800" y="19340"/>
                </a:lnTo>
                <a:lnTo>
                  <a:pt x="28100" y="16500"/>
                </a:lnTo>
                <a:lnTo>
                  <a:pt x="28170" y="16200"/>
                </a:lnTo>
                <a:lnTo>
                  <a:pt x="28980" y="14620"/>
                </a:lnTo>
                <a:lnTo>
                  <a:pt x="29160" y="14360"/>
                </a:lnTo>
                <a:lnTo>
                  <a:pt x="29430" y="14240"/>
                </a:lnTo>
                <a:lnTo>
                  <a:pt x="30020" y="14140"/>
                </a:lnTo>
                <a:lnTo>
                  <a:pt x="32860" y="13540"/>
                </a:lnTo>
                <a:lnTo>
                  <a:pt x="33110" y="13420"/>
                </a:lnTo>
                <a:lnTo>
                  <a:pt x="33350" y="13210"/>
                </a:lnTo>
                <a:lnTo>
                  <a:pt x="34580" y="11890"/>
                </a:lnTo>
                <a:lnTo>
                  <a:pt x="36400" y="9930"/>
                </a:lnTo>
                <a:lnTo>
                  <a:pt x="37350" y="8920"/>
                </a:lnTo>
                <a:lnTo>
                  <a:pt x="37930" y="8360"/>
                </a:lnTo>
                <a:lnTo>
                  <a:pt x="38220" y="81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