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Maysan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Iraq • State Map | Fully Editable Vector Shape</a:t>
            </a:r>
          </a:p>
        </p:txBody>
      </p:sp>
      <p:sp>
        <p:nvSpPr>
          <p:cNvPr id="101" name="Mays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6800" y="55400"/>
                </a:moveTo>
                <a:lnTo>
                  <a:pt x="76830" y="55420"/>
                </a:lnTo>
                <a:lnTo>
                  <a:pt x="77250" y="55760"/>
                </a:lnTo>
                <a:lnTo>
                  <a:pt x="77850" y="56130"/>
                </a:lnTo>
                <a:lnTo>
                  <a:pt x="78230" y="56560"/>
                </a:lnTo>
                <a:lnTo>
                  <a:pt x="80980" y="58960"/>
                </a:lnTo>
                <a:lnTo>
                  <a:pt x="81270" y="59180"/>
                </a:lnTo>
                <a:lnTo>
                  <a:pt x="81550" y="59330"/>
                </a:lnTo>
                <a:lnTo>
                  <a:pt x="81840" y="59390"/>
                </a:lnTo>
                <a:lnTo>
                  <a:pt x="82160" y="59350"/>
                </a:lnTo>
                <a:lnTo>
                  <a:pt x="82320" y="59290"/>
                </a:lnTo>
                <a:lnTo>
                  <a:pt x="82740" y="59060"/>
                </a:lnTo>
                <a:lnTo>
                  <a:pt x="82870" y="59070"/>
                </a:lnTo>
                <a:lnTo>
                  <a:pt x="83390" y="59250"/>
                </a:lnTo>
                <a:lnTo>
                  <a:pt x="83580" y="59350"/>
                </a:lnTo>
                <a:lnTo>
                  <a:pt x="83700" y="59490"/>
                </a:lnTo>
                <a:lnTo>
                  <a:pt x="83800" y="59650"/>
                </a:lnTo>
                <a:lnTo>
                  <a:pt x="83950" y="59850"/>
                </a:lnTo>
                <a:lnTo>
                  <a:pt x="84200" y="60040"/>
                </a:lnTo>
                <a:lnTo>
                  <a:pt x="84250" y="60120"/>
                </a:lnTo>
                <a:lnTo>
                  <a:pt x="84260" y="60240"/>
                </a:lnTo>
                <a:lnTo>
                  <a:pt x="84230" y="60310"/>
                </a:lnTo>
                <a:lnTo>
                  <a:pt x="84180" y="60370"/>
                </a:lnTo>
                <a:lnTo>
                  <a:pt x="84100" y="60570"/>
                </a:lnTo>
                <a:lnTo>
                  <a:pt x="84060" y="60610"/>
                </a:lnTo>
                <a:lnTo>
                  <a:pt x="84060" y="60670"/>
                </a:lnTo>
                <a:lnTo>
                  <a:pt x="84120" y="60810"/>
                </a:lnTo>
                <a:lnTo>
                  <a:pt x="84160" y="60880"/>
                </a:lnTo>
                <a:lnTo>
                  <a:pt x="84440" y="61140"/>
                </a:lnTo>
                <a:lnTo>
                  <a:pt x="84480" y="61190"/>
                </a:lnTo>
                <a:lnTo>
                  <a:pt x="84510" y="61260"/>
                </a:lnTo>
                <a:lnTo>
                  <a:pt x="84680" y="61480"/>
                </a:lnTo>
                <a:lnTo>
                  <a:pt x="84730" y="61540"/>
                </a:lnTo>
                <a:lnTo>
                  <a:pt x="84820" y="61590"/>
                </a:lnTo>
                <a:lnTo>
                  <a:pt x="84870" y="61720"/>
                </a:lnTo>
                <a:lnTo>
                  <a:pt x="85050" y="61860"/>
                </a:lnTo>
                <a:lnTo>
                  <a:pt x="85100" y="62000"/>
                </a:lnTo>
                <a:lnTo>
                  <a:pt x="85080" y="62150"/>
                </a:lnTo>
                <a:lnTo>
                  <a:pt x="85030" y="62250"/>
                </a:lnTo>
                <a:lnTo>
                  <a:pt x="84980" y="62350"/>
                </a:lnTo>
                <a:lnTo>
                  <a:pt x="84940" y="62470"/>
                </a:lnTo>
                <a:lnTo>
                  <a:pt x="84930" y="62620"/>
                </a:lnTo>
                <a:lnTo>
                  <a:pt x="84930" y="62700"/>
                </a:lnTo>
                <a:lnTo>
                  <a:pt x="85000" y="62750"/>
                </a:lnTo>
                <a:lnTo>
                  <a:pt x="85140" y="62790"/>
                </a:lnTo>
                <a:lnTo>
                  <a:pt x="85260" y="62870"/>
                </a:lnTo>
                <a:lnTo>
                  <a:pt x="85330" y="62980"/>
                </a:lnTo>
                <a:lnTo>
                  <a:pt x="85410" y="63070"/>
                </a:lnTo>
                <a:lnTo>
                  <a:pt x="85550" y="63090"/>
                </a:lnTo>
                <a:lnTo>
                  <a:pt x="85730" y="63160"/>
                </a:lnTo>
                <a:lnTo>
                  <a:pt x="85750" y="63190"/>
                </a:lnTo>
                <a:lnTo>
                  <a:pt x="85880" y="63380"/>
                </a:lnTo>
                <a:lnTo>
                  <a:pt x="86090" y="63850"/>
                </a:lnTo>
                <a:lnTo>
                  <a:pt x="86230" y="64010"/>
                </a:lnTo>
                <a:lnTo>
                  <a:pt x="86550" y="64170"/>
                </a:lnTo>
                <a:lnTo>
                  <a:pt x="86640" y="64360"/>
                </a:lnTo>
                <a:lnTo>
                  <a:pt x="86680" y="64550"/>
                </a:lnTo>
                <a:lnTo>
                  <a:pt x="87010" y="65140"/>
                </a:lnTo>
                <a:lnTo>
                  <a:pt x="87070" y="65230"/>
                </a:lnTo>
                <a:lnTo>
                  <a:pt x="87240" y="65330"/>
                </a:lnTo>
                <a:lnTo>
                  <a:pt x="87310" y="65400"/>
                </a:lnTo>
                <a:lnTo>
                  <a:pt x="87360" y="65500"/>
                </a:lnTo>
                <a:lnTo>
                  <a:pt x="87400" y="65690"/>
                </a:lnTo>
                <a:lnTo>
                  <a:pt x="87440" y="65770"/>
                </a:lnTo>
                <a:lnTo>
                  <a:pt x="87580" y="65930"/>
                </a:lnTo>
                <a:lnTo>
                  <a:pt x="87940" y="66200"/>
                </a:lnTo>
                <a:lnTo>
                  <a:pt x="88070" y="66390"/>
                </a:lnTo>
                <a:lnTo>
                  <a:pt x="88090" y="66620"/>
                </a:lnTo>
                <a:lnTo>
                  <a:pt x="88040" y="66870"/>
                </a:lnTo>
                <a:lnTo>
                  <a:pt x="86650" y="70660"/>
                </a:lnTo>
                <a:lnTo>
                  <a:pt x="86630" y="72490"/>
                </a:lnTo>
                <a:lnTo>
                  <a:pt x="86620" y="72490"/>
                </a:lnTo>
                <a:lnTo>
                  <a:pt x="85360" y="72170"/>
                </a:lnTo>
                <a:lnTo>
                  <a:pt x="84050" y="72040"/>
                </a:lnTo>
                <a:lnTo>
                  <a:pt x="83640" y="72070"/>
                </a:lnTo>
                <a:lnTo>
                  <a:pt x="82370" y="72400"/>
                </a:lnTo>
                <a:lnTo>
                  <a:pt x="82060" y="72550"/>
                </a:lnTo>
                <a:lnTo>
                  <a:pt x="81870" y="72710"/>
                </a:lnTo>
                <a:lnTo>
                  <a:pt x="81700" y="72980"/>
                </a:lnTo>
                <a:lnTo>
                  <a:pt x="81600" y="73630"/>
                </a:lnTo>
                <a:lnTo>
                  <a:pt x="80000" y="73520"/>
                </a:lnTo>
                <a:lnTo>
                  <a:pt x="79040" y="73530"/>
                </a:lnTo>
                <a:lnTo>
                  <a:pt x="78680" y="73350"/>
                </a:lnTo>
                <a:lnTo>
                  <a:pt x="78550" y="73220"/>
                </a:lnTo>
                <a:lnTo>
                  <a:pt x="78160" y="72900"/>
                </a:lnTo>
                <a:lnTo>
                  <a:pt x="78090" y="72820"/>
                </a:lnTo>
                <a:lnTo>
                  <a:pt x="78060" y="72740"/>
                </a:lnTo>
                <a:lnTo>
                  <a:pt x="78040" y="72660"/>
                </a:lnTo>
                <a:lnTo>
                  <a:pt x="78030" y="72550"/>
                </a:lnTo>
                <a:lnTo>
                  <a:pt x="78030" y="72440"/>
                </a:lnTo>
                <a:lnTo>
                  <a:pt x="78070" y="72060"/>
                </a:lnTo>
                <a:lnTo>
                  <a:pt x="78080" y="71940"/>
                </a:lnTo>
                <a:lnTo>
                  <a:pt x="78070" y="71850"/>
                </a:lnTo>
                <a:lnTo>
                  <a:pt x="78040" y="71750"/>
                </a:lnTo>
                <a:lnTo>
                  <a:pt x="77980" y="71640"/>
                </a:lnTo>
                <a:lnTo>
                  <a:pt x="77870" y="71490"/>
                </a:lnTo>
                <a:lnTo>
                  <a:pt x="77760" y="71380"/>
                </a:lnTo>
                <a:lnTo>
                  <a:pt x="77650" y="71300"/>
                </a:lnTo>
                <a:lnTo>
                  <a:pt x="76840" y="70790"/>
                </a:lnTo>
                <a:lnTo>
                  <a:pt x="76690" y="70350"/>
                </a:lnTo>
                <a:lnTo>
                  <a:pt x="76690" y="70250"/>
                </a:lnTo>
                <a:lnTo>
                  <a:pt x="76700" y="70110"/>
                </a:lnTo>
                <a:lnTo>
                  <a:pt x="76790" y="69910"/>
                </a:lnTo>
                <a:lnTo>
                  <a:pt x="76840" y="69780"/>
                </a:lnTo>
                <a:lnTo>
                  <a:pt x="76880" y="69560"/>
                </a:lnTo>
                <a:lnTo>
                  <a:pt x="76850" y="69400"/>
                </a:lnTo>
                <a:lnTo>
                  <a:pt x="76780" y="69230"/>
                </a:lnTo>
                <a:lnTo>
                  <a:pt x="76690" y="69110"/>
                </a:lnTo>
                <a:lnTo>
                  <a:pt x="76390" y="68860"/>
                </a:lnTo>
                <a:lnTo>
                  <a:pt x="76240" y="68710"/>
                </a:lnTo>
                <a:lnTo>
                  <a:pt x="75960" y="68250"/>
                </a:lnTo>
                <a:lnTo>
                  <a:pt x="75900" y="68190"/>
                </a:lnTo>
                <a:lnTo>
                  <a:pt x="75620" y="68030"/>
                </a:lnTo>
                <a:lnTo>
                  <a:pt x="75260" y="67620"/>
                </a:lnTo>
                <a:lnTo>
                  <a:pt x="75050" y="67080"/>
                </a:lnTo>
                <a:lnTo>
                  <a:pt x="75080" y="66940"/>
                </a:lnTo>
                <a:lnTo>
                  <a:pt x="75100" y="66680"/>
                </a:lnTo>
                <a:lnTo>
                  <a:pt x="74390" y="65510"/>
                </a:lnTo>
                <a:lnTo>
                  <a:pt x="74150" y="65000"/>
                </a:lnTo>
                <a:lnTo>
                  <a:pt x="74240" y="64820"/>
                </a:lnTo>
                <a:lnTo>
                  <a:pt x="74390" y="64730"/>
                </a:lnTo>
                <a:lnTo>
                  <a:pt x="74540" y="64690"/>
                </a:lnTo>
                <a:lnTo>
                  <a:pt x="74530" y="64600"/>
                </a:lnTo>
                <a:lnTo>
                  <a:pt x="74410" y="64450"/>
                </a:lnTo>
                <a:lnTo>
                  <a:pt x="74210" y="64250"/>
                </a:lnTo>
                <a:lnTo>
                  <a:pt x="75350" y="64200"/>
                </a:lnTo>
                <a:lnTo>
                  <a:pt x="75710" y="64250"/>
                </a:lnTo>
                <a:lnTo>
                  <a:pt x="76040" y="64420"/>
                </a:lnTo>
                <a:lnTo>
                  <a:pt x="76390" y="64500"/>
                </a:lnTo>
                <a:lnTo>
                  <a:pt x="76580" y="64480"/>
                </a:lnTo>
                <a:lnTo>
                  <a:pt x="76830" y="62860"/>
                </a:lnTo>
                <a:lnTo>
                  <a:pt x="76720" y="62660"/>
                </a:lnTo>
                <a:lnTo>
                  <a:pt x="76540" y="62390"/>
                </a:lnTo>
                <a:lnTo>
                  <a:pt x="75420" y="61910"/>
                </a:lnTo>
                <a:lnTo>
                  <a:pt x="75260" y="61770"/>
                </a:lnTo>
                <a:lnTo>
                  <a:pt x="75230" y="61610"/>
                </a:lnTo>
                <a:lnTo>
                  <a:pt x="75280" y="61420"/>
                </a:lnTo>
                <a:lnTo>
                  <a:pt x="75660" y="60310"/>
                </a:lnTo>
                <a:lnTo>
                  <a:pt x="75680" y="60220"/>
                </a:lnTo>
                <a:lnTo>
                  <a:pt x="75640" y="60130"/>
                </a:lnTo>
                <a:lnTo>
                  <a:pt x="75600" y="60070"/>
                </a:lnTo>
                <a:lnTo>
                  <a:pt x="75450" y="59940"/>
                </a:lnTo>
                <a:lnTo>
                  <a:pt x="75370" y="59860"/>
                </a:lnTo>
                <a:lnTo>
                  <a:pt x="75380" y="59760"/>
                </a:lnTo>
                <a:lnTo>
                  <a:pt x="75430" y="59640"/>
                </a:lnTo>
                <a:lnTo>
                  <a:pt x="75560" y="59440"/>
                </a:lnTo>
                <a:lnTo>
                  <a:pt x="75590" y="59370"/>
                </a:lnTo>
                <a:lnTo>
                  <a:pt x="75620" y="59220"/>
                </a:lnTo>
                <a:lnTo>
                  <a:pt x="75650" y="59110"/>
                </a:lnTo>
                <a:lnTo>
                  <a:pt x="75660" y="58990"/>
                </a:lnTo>
                <a:lnTo>
                  <a:pt x="75650" y="58330"/>
                </a:lnTo>
                <a:lnTo>
                  <a:pt x="75710" y="57810"/>
                </a:lnTo>
                <a:lnTo>
                  <a:pt x="76300" y="56010"/>
                </a:lnTo>
                <a:lnTo>
                  <a:pt x="76370" y="55900"/>
                </a:lnTo>
                <a:lnTo>
                  <a:pt x="76570" y="55760"/>
                </a:lnTo>
                <a:lnTo>
                  <a:pt x="76660" y="55650"/>
                </a:lnTo>
                <a:lnTo>
                  <a:pt x="76800" y="55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