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Kirk큰k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Kirk큰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80" y="26310"/>
                </a:moveTo>
                <a:lnTo>
                  <a:pt x="47590" y="26570"/>
                </a:lnTo>
                <a:lnTo>
                  <a:pt x="47680" y="26620"/>
                </a:lnTo>
                <a:lnTo>
                  <a:pt x="47870" y="26670"/>
                </a:lnTo>
                <a:lnTo>
                  <a:pt x="47970" y="26670"/>
                </a:lnTo>
                <a:lnTo>
                  <a:pt x="48060" y="26650"/>
                </a:lnTo>
                <a:lnTo>
                  <a:pt x="48240" y="26490"/>
                </a:lnTo>
                <a:lnTo>
                  <a:pt x="48380" y="26450"/>
                </a:lnTo>
                <a:lnTo>
                  <a:pt x="48770" y="26430"/>
                </a:lnTo>
                <a:lnTo>
                  <a:pt x="48950" y="26400"/>
                </a:lnTo>
                <a:lnTo>
                  <a:pt x="49100" y="26320"/>
                </a:lnTo>
                <a:lnTo>
                  <a:pt x="49180" y="26180"/>
                </a:lnTo>
                <a:lnTo>
                  <a:pt x="49280" y="25860"/>
                </a:lnTo>
                <a:lnTo>
                  <a:pt x="49370" y="25740"/>
                </a:lnTo>
                <a:lnTo>
                  <a:pt x="49500" y="25680"/>
                </a:lnTo>
                <a:lnTo>
                  <a:pt x="49700" y="25690"/>
                </a:lnTo>
                <a:lnTo>
                  <a:pt x="50000" y="25660"/>
                </a:lnTo>
                <a:lnTo>
                  <a:pt x="50300" y="25480"/>
                </a:lnTo>
                <a:lnTo>
                  <a:pt x="50500" y="25460"/>
                </a:lnTo>
                <a:lnTo>
                  <a:pt x="50590" y="25420"/>
                </a:lnTo>
                <a:lnTo>
                  <a:pt x="50680" y="25300"/>
                </a:lnTo>
                <a:lnTo>
                  <a:pt x="50780" y="24970"/>
                </a:lnTo>
                <a:lnTo>
                  <a:pt x="50830" y="24690"/>
                </a:lnTo>
                <a:lnTo>
                  <a:pt x="50890" y="24560"/>
                </a:lnTo>
                <a:lnTo>
                  <a:pt x="51030" y="24380"/>
                </a:lnTo>
                <a:lnTo>
                  <a:pt x="51150" y="24270"/>
                </a:lnTo>
                <a:lnTo>
                  <a:pt x="51230" y="24170"/>
                </a:lnTo>
                <a:lnTo>
                  <a:pt x="51230" y="24050"/>
                </a:lnTo>
                <a:lnTo>
                  <a:pt x="51190" y="23940"/>
                </a:lnTo>
                <a:lnTo>
                  <a:pt x="51140" y="23840"/>
                </a:lnTo>
                <a:lnTo>
                  <a:pt x="50940" y="23610"/>
                </a:lnTo>
                <a:lnTo>
                  <a:pt x="50880" y="23560"/>
                </a:lnTo>
                <a:lnTo>
                  <a:pt x="50870" y="23490"/>
                </a:lnTo>
                <a:lnTo>
                  <a:pt x="50930" y="23390"/>
                </a:lnTo>
                <a:lnTo>
                  <a:pt x="51490" y="22920"/>
                </a:lnTo>
                <a:lnTo>
                  <a:pt x="52150" y="22200"/>
                </a:lnTo>
                <a:lnTo>
                  <a:pt x="52240" y="21950"/>
                </a:lnTo>
                <a:lnTo>
                  <a:pt x="52380" y="21930"/>
                </a:lnTo>
                <a:lnTo>
                  <a:pt x="52590" y="22000"/>
                </a:lnTo>
                <a:lnTo>
                  <a:pt x="53550" y="22700"/>
                </a:lnTo>
                <a:lnTo>
                  <a:pt x="53890" y="22680"/>
                </a:lnTo>
                <a:lnTo>
                  <a:pt x="54090" y="22650"/>
                </a:lnTo>
                <a:lnTo>
                  <a:pt x="54170" y="22590"/>
                </a:lnTo>
                <a:lnTo>
                  <a:pt x="54250" y="22430"/>
                </a:lnTo>
                <a:lnTo>
                  <a:pt x="54380" y="22070"/>
                </a:lnTo>
                <a:lnTo>
                  <a:pt x="54590" y="21990"/>
                </a:lnTo>
                <a:lnTo>
                  <a:pt x="54750" y="21960"/>
                </a:lnTo>
                <a:lnTo>
                  <a:pt x="55250" y="22050"/>
                </a:lnTo>
                <a:lnTo>
                  <a:pt x="55450" y="22090"/>
                </a:lnTo>
                <a:lnTo>
                  <a:pt x="55620" y="22180"/>
                </a:lnTo>
                <a:lnTo>
                  <a:pt x="55670" y="22190"/>
                </a:lnTo>
                <a:lnTo>
                  <a:pt x="55750" y="22190"/>
                </a:lnTo>
                <a:lnTo>
                  <a:pt x="55840" y="22160"/>
                </a:lnTo>
                <a:lnTo>
                  <a:pt x="55970" y="22090"/>
                </a:lnTo>
                <a:lnTo>
                  <a:pt x="56020" y="22050"/>
                </a:lnTo>
                <a:lnTo>
                  <a:pt x="56070" y="21970"/>
                </a:lnTo>
                <a:lnTo>
                  <a:pt x="56100" y="21970"/>
                </a:lnTo>
                <a:lnTo>
                  <a:pt x="56210" y="22030"/>
                </a:lnTo>
                <a:lnTo>
                  <a:pt x="56270" y="22050"/>
                </a:lnTo>
                <a:lnTo>
                  <a:pt x="56410" y="22070"/>
                </a:lnTo>
                <a:lnTo>
                  <a:pt x="56450" y="22090"/>
                </a:lnTo>
                <a:lnTo>
                  <a:pt x="56480" y="22100"/>
                </a:lnTo>
                <a:lnTo>
                  <a:pt x="56510" y="22090"/>
                </a:lnTo>
                <a:lnTo>
                  <a:pt x="56560" y="21990"/>
                </a:lnTo>
                <a:lnTo>
                  <a:pt x="56590" y="21970"/>
                </a:lnTo>
                <a:lnTo>
                  <a:pt x="56760" y="21900"/>
                </a:lnTo>
                <a:lnTo>
                  <a:pt x="56810" y="21870"/>
                </a:lnTo>
                <a:lnTo>
                  <a:pt x="56850" y="21830"/>
                </a:lnTo>
                <a:lnTo>
                  <a:pt x="56900" y="21790"/>
                </a:lnTo>
                <a:lnTo>
                  <a:pt x="56960" y="21780"/>
                </a:lnTo>
                <a:lnTo>
                  <a:pt x="57080" y="21800"/>
                </a:lnTo>
                <a:lnTo>
                  <a:pt x="57160" y="21800"/>
                </a:lnTo>
                <a:lnTo>
                  <a:pt x="57350" y="21690"/>
                </a:lnTo>
                <a:lnTo>
                  <a:pt x="57550" y="21750"/>
                </a:lnTo>
                <a:lnTo>
                  <a:pt x="57580" y="21780"/>
                </a:lnTo>
                <a:lnTo>
                  <a:pt x="57610" y="21800"/>
                </a:lnTo>
                <a:lnTo>
                  <a:pt x="57650" y="21790"/>
                </a:lnTo>
                <a:lnTo>
                  <a:pt x="57730" y="21750"/>
                </a:lnTo>
                <a:lnTo>
                  <a:pt x="57780" y="21730"/>
                </a:lnTo>
                <a:lnTo>
                  <a:pt x="57850" y="21750"/>
                </a:lnTo>
                <a:lnTo>
                  <a:pt x="57890" y="21790"/>
                </a:lnTo>
                <a:lnTo>
                  <a:pt x="57940" y="21880"/>
                </a:lnTo>
                <a:lnTo>
                  <a:pt x="57980" y="21900"/>
                </a:lnTo>
                <a:lnTo>
                  <a:pt x="58010" y="21900"/>
                </a:lnTo>
                <a:lnTo>
                  <a:pt x="58030" y="21840"/>
                </a:lnTo>
                <a:lnTo>
                  <a:pt x="58020" y="21810"/>
                </a:lnTo>
                <a:lnTo>
                  <a:pt x="58010" y="21770"/>
                </a:lnTo>
                <a:lnTo>
                  <a:pt x="58000" y="21730"/>
                </a:lnTo>
                <a:lnTo>
                  <a:pt x="58010" y="21700"/>
                </a:lnTo>
                <a:lnTo>
                  <a:pt x="58040" y="21670"/>
                </a:lnTo>
                <a:lnTo>
                  <a:pt x="58080" y="21660"/>
                </a:lnTo>
                <a:lnTo>
                  <a:pt x="58180" y="21720"/>
                </a:lnTo>
                <a:lnTo>
                  <a:pt x="58210" y="21730"/>
                </a:lnTo>
                <a:lnTo>
                  <a:pt x="58260" y="21680"/>
                </a:lnTo>
                <a:lnTo>
                  <a:pt x="58300" y="21630"/>
                </a:lnTo>
                <a:lnTo>
                  <a:pt x="58350" y="21570"/>
                </a:lnTo>
                <a:lnTo>
                  <a:pt x="58430" y="21510"/>
                </a:lnTo>
                <a:lnTo>
                  <a:pt x="58460" y="21460"/>
                </a:lnTo>
                <a:lnTo>
                  <a:pt x="58490" y="21370"/>
                </a:lnTo>
                <a:lnTo>
                  <a:pt x="58520" y="21330"/>
                </a:lnTo>
                <a:lnTo>
                  <a:pt x="58560" y="21300"/>
                </a:lnTo>
                <a:lnTo>
                  <a:pt x="58660" y="21250"/>
                </a:lnTo>
                <a:lnTo>
                  <a:pt x="58690" y="21260"/>
                </a:lnTo>
                <a:lnTo>
                  <a:pt x="58720" y="21300"/>
                </a:lnTo>
                <a:lnTo>
                  <a:pt x="58720" y="21410"/>
                </a:lnTo>
                <a:lnTo>
                  <a:pt x="58770" y="21500"/>
                </a:lnTo>
                <a:lnTo>
                  <a:pt x="59280" y="22620"/>
                </a:lnTo>
                <a:lnTo>
                  <a:pt x="59510" y="22870"/>
                </a:lnTo>
                <a:lnTo>
                  <a:pt x="59720" y="23160"/>
                </a:lnTo>
                <a:lnTo>
                  <a:pt x="60140" y="23530"/>
                </a:lnTo>
                <a:lnTo>
                  <a:pt x="60220" y="23760"/>
                </a:lnTo>
                <a:lnTo>
                  <a:pt x="60230" y="23950"/>
                </a:lnTo>
                <a:lnTo>
                  <a:pt x="60070" y="24220"/>
                </a:lnTo>
                <a:lnTo>
                  <a:pt x="60030" y="24340"/>
                </a:lnTo>
                <a:lnTo>
                  <a:pt x="60010" y="24630"/>
                </a:lnTo>
                <a:lnTo>
                  <a:pt x="59980" y="24760"/>
                </a:lnTo>
                <a:lnTo>
                  <a:pt x="59950" y="25160"/>
                </a:lnTo>
                <a:lnTo>
                  <a:pt x="59920" y="25490"/>
                </a:lnTo>
                <a:lnTo>
                  <a:pt x="59940" y="25600"/>
                </a:lnTo>
                <a:lnTo>
                  <a:pt x="60000" y="25710"/>
                </a:lnTo>
                <a:lnTo>
                  <a:pt x="60200" y="25930"/>
                </a:lnTo>
                <a:lnTo>
                  <a:pt x="60370" y="26170"/>
                </a:lnTo>
                <a:lnTo>
                  <a:pt x="60380" y="26300"/>
                </a:lnTo>
                <a:lnTo>
                  <a:pt x="60330" y="26460"/>
                </a:lnTo>
                <a:lnTo>
                  <a:pt x="60240" y="26650"/>
                </a:lnTo>
                <a:lnTo>
                  <a:pt x="59910" y="27100"/>
                </a:lnTo>
                <a:lnTo>
                  <a:pt x="59840" y="27320"/>
                </a:lnTo>
                <a:lnTo>
                  <a:pt x="59860" y="27480"/>
                </a:lnTo>
                <a:lnTo>
                  <a:pt x="59920" y="27670"/>
                </a:lnTo>
                <a:lnTo>
                  <a:pt x="59960" y="27840"/>
                </a:lnTo>
                <a:lnTo>
                  <a:pt x="59920" y="28010"/>
                </a:lnTo>
                <a:lnTo>
                  <a:pt x="59820" y="28250"/>
                </a:lnTo>
                <a:lnTo>
                  <a:pt x="59790" y="28400"/>
                </a:lnTo>
                <a:lnTo>
                  <a:pt x="59770" y="28470"/>
                </a:lnTo>
                <a:lnTo>
                  <a:pt x="59740" y="28520"/>
                </a:lnTo>
                <a:lnTo>
                  <a:pt x="59670" y="28540"/>
                </a:lnTo>
                <a:lnTo>
                  <a:pt x="59580" y="28590"/>
                </a:lnTo>
                <a:lnTo>
                  <a:pt x="59470" y="28660"/>
                </a:lnTo>
                <a:lnTo>
                  <a:pt x="59380" y="28800"/>
                </a:lnTo>
                <a:lnTo>
                  <a:pt x="59340" y="28910"/>
                </a:lnTo>
                <a:lnTo>
                  <a:pt x="59340" y="29000"/>
                </a:lnTo>
                <a:lnTo>
                  <a:pt x="59350" y="29080"/>
                </a:lnTo>
                <a:lnTo>
                  <a:pt x="59420" y="29240"/>
                </a:lnTo>
                <a:lnTo>
                  <a:pt x="59390" y="29330"/>
                </a:lnTo>
                <a:lnTo>
                  <a:pt x="59290" y="29430"/>
                </a:lnTo>
                <a:lnTo>
                  <a:pt x="58580" y="29650"/>
                </a:lnTo>
                <a:lnTo>
                  <a:pt x="58180" y="29990"/>
                </a:lnTo>
                <a:lnTo>
                  <a:pt x="58060" y="30000"/>
                </a:lnTo>
                <a:lnTo>
                  <a:pt x="58010" y="30020"/>
                </a:lnTo>
                <a:lnTo>
                  <a:pt x="57940" y="30070"/>
                </a:lnTo>
                <a:lnTo>
                  <a:pt x="57850" y="30180"/>
                </a:lnTo>
                <a:lnTo>
                  <a:pt x="57780" y="30300"/>
                </a:lnTo>
                <a:lnTo>
                  <a:pt x="57730" y="30500"/>
                </a:lnTo>
                <a:lnTo>
                  <a:pt x="57740" y="30650"/>
                </a:lnTo>
                <a:lnTo>
                  <a:pt x="57920" y="31090"/>
                </a:lnTo>
                <a:lnTo>
                  <a:pt x="57920" y="31260"/>
                </a:lnTo>
                <a:lnTo>
                  <a:pt x="57830" y="31390"/>
                </a:lnTo>
                <a:lnTo>
                  <a:pt x="57580" y="31580"/>
                </a:lnTo>
                <a:lnTo>
                  <a:pt x="57440" y="31650"/>
                </a:lnTo>
                <a:lnTo>
                  <a:pt x="57330" y="31720"/>
                </a:lnTo>
                <a:lnTo>
                  <a:pt x="57260" y="31790"/>
                </a:lnTo>
                <a:lnTo>
                  <a:pt x="57060" y="32080"/>
                </a:lnTo>
                <a:lnTo>
                  <a:pt x="56860" y="32280"/>
                </a:lnTo>
                <a:lnTo>
                  <a:pt x="56720" y="32500"/>
                </a:lnTo>
                <a:lnTo>
                  <a:pt x="56710" y="32590"/>
                </a:lnTo>
                <a:lnTo>
                  <a:pt x="56700" y="32620"/>
                </a:lnTo>
                <a:lnTo>
                  <a:pt x="56700" y="32640"/>
                </a:lnTo>
                <a:lnTo>
                  <a:pt x="56700" y="32670"/>
                </a:lnTo>
                <a:lnTo>
                  <a:pt x="56700" y="32700"/>
                </a:lnTo>
                <a:lnTo>
                  <a:pt x="56670" y="32760"/>
                </a:lnTo>
                <a:lnTo>
                  <a:pt x="56630" y="32840"/>
                </a:lnTo>
                <a:lnTo>
                  <a:pt x="56630" y="32870"/>
                </a:lnTo>
                <a:lnTo>
                  <a:pt x="56620" y="32890"/>
                </a:lnTo>
                <a:lnTo>
                  <a:pt x="56630" y="32930"/>
                </a:lnTo>
                <a:lnTo>
                  <a:pt x="56630" y="32970"/>
                </a:lnTo>
                <a:lnTo>
                  <a:pt x="56580" y="33030"/>
                </a:lnTo>
                <a:lnTo>
                  <a:pt x="56570" y="33060"/>
                </a:lnTo>
                <a:lnTo>
                  <a:pt x="56570" y="33090"/>
                </a:lnTo>
                <a:lnTo>
                  <a:pt x="56560" y="33130"/>
                </a:lnTo>
                <a:lnTo>
                  <a:pt x="56520" y="33170"/>
                </a:lnTo>
                <a:lnTo>
                  <a:pt x="56420" y="33230"/>
                </a:lnTo>
                <a:lnTo>
                  <a:pt x="56270" y="33430"/>
                </a:lnTo>
                <a:lnTo>
                  <a:pt x="56240" y="33540"/>
                </a:lnTo>
                <a:lnTo>
                  <a:pt x="56210" y="33600"/>
                </a:lnTo>
                <a:lnTo>
                  <a:pt x="56160" y="33670"/>
                </a:lnTo>
                <a:lnTo>
                  <a:pt x="56050" y="33770"/>
                </a:lnTo>
                <a:lnTo>
                  <a:pt x="56020" y="33820"/>
                </a:lnTo>
                <a:lnTo>
                  <a:pt x="56010" y="33860"/>
                </a:lnTo>
                <a:lnTo>
                  <a:pt x="56010" y="33970"/>
                </a:lnTo>
                <a:lnTo>
                  <a:pt x="56000" y="34030"/>
                </a:lnTo>
                <a:lnTo>
                  <a:pt x="55970" y="34150"/>
                </a:lnTo>
                <a:lnTo>
                  <a:pt x="55980" y="34190"/>
                </a:lnTo>
                <a:lnTo>
                  <a:pt x="56020" y="34270"/>
                </a:lnTo>
                <a:lnTo>
                  <a:pt x="56020" y="34290"/>
                </a:lnTo>
                <a:lnTo>
                  <a:pt x="56000" y="34340"/>
                </a:lnTo>
                <a:lnTo>
                  <a:pt x="56000" y="34370"/>
                </a:lnTo>
                <a:lnTo>
                  <a:pt x="56020" y="34390"/>
                </a:lnTo>
                <a:lnTo>
                  <a:pt x="56050" y="34400"/>
                </a:lnTo>
                <a:lnTo>
                  <a:pt x="56150" y="34410"/>
                </a:lnTo>
                <a:lnTo>
                  <a:pt x="56150" y="34440"/>
                </a:lnTo>
                <a:lnTo>
                  <a:pt x="56110" y="34500"/>
                </a:lnTo>
                <a:lnTo>
                  <a:pt x="55910" y="34750"/>
                </a:lnTo>
                <a:lnTo>
                  <a:pt x="55770" y="34750"/>
                </a:lnTo>
                <a:lnTo>
                  <a:pt x="55680" y="34720"/>
                </a:lnTo>
                <a:lnTo>
                  <a:pt x="54980" y="34190"/>
                </a:lnTo>
                <a:lnTo>
                  <a:pt x="54220" y="33420"/>
                </a:lnTo>
                <a:lnTo>
                  <a:pt x="53670" y="33080"/>
                </a:lnTo>
                <a:lnTo>
                  <a:pt x="52890" y="32730"/>
                </a:lnTo>
                <a:lnTo>
                  <a:pt x="52250" y="32490"/>
                </a:lnTo>
                <a:lnTo>
                  <a:pt x="51650" y="32130"/>
                </a:lnTo>
                <a:lnTo>
                  <a:pt x="49830" y="31030"/>
                </a:lnTo>
                <a:lnTo>
                  <a:pt x="49120" y="30710"/>
                </a:lnTo>
                <a:lnTo>
                  <a:pt x="48910" y="30560"/>
                </a:lnTo>
                <a:lnTo>
                  <a:pt x="48830" y="30430"/>
                </a:lnTo>
                <a:lnTo>
                  <a:pt x="48660" y="30310"/>
                </a:lnTo>
                <a:lnTo>
                  <a:pt x="48420" y="30200"/>
                </a:lnTo>
                <a:lnTo>
                  <a:pt x="48300" y="30020"/>
                </a:lnTo>
                <a:lnTo>
                  <a:pt x="47700" y="29370"/>
                </a:lnTo>
                <a:lnTo>
                  <a:pt x="47630" y="29320"/>
                </a:lnTo>
                <a:lnTo>
                  <a:pt x="47540" y="29190"/>
                </a:lnTo>
                <a:lnTo>
                  <a:pt x="47460" y="29050"/>
                </a:lnTo>
                <a:lnTo>
                  <a:pt x="47420" y="28950"/>
                </a:lnTo>
                <a:lnTo>
                  <a:pt x="47460" y="28830"/>
                </a:lnTo>
                <a:lnTo>
                  <a:pt x="47550" y="28770"/>
                </a:lnTo>
                <a:lnTo>
                  <a:pt x="47660" y="28740"/>
                </a:lnTo>
                <a:lnTo>
                  <a:pt x="47730" y="28680"/>
                </a:lnTo>
                <a:lnTo>
                  <a:pt x="47770" y="28470"/>
                </a:lnTo>
                <a:lnTo>
                  <a:pt x="47580" y="28380"/>
                </a:lnTo>
                <a:lnTo>
                  <a:pt x="47110" y="28300"/>
                </a:lnTo>
                <a:lnTo>
                  <a:pt x="47170" y="28230"/>
                </a:lnTo>
                <a:lnTo>
                  <a:pt x="47200" y="28160"/>
                </a:lnTo>
                <a:lnTo>
                  <a:pt x="47230" y="28000"/>
                </a:lnTo>
                <a:lnTo>
                  <a:pt x="47220" y="27950"/>
                </a:lnTo>
                <a:lnTo>
                  <a:pt x="47190" y="27910"/>
                </a:lnTo>
                <a:lnTo>
                  <a:pt x="47170" y="27870"/>
                </a:lnTo>
                <a:lnTo>
                  <a:pt x="47200" y="27800"/>
                </a:lnTo>
                <a:lnTo>
                  <a:pt x="47230" y="27780"/>
                </a:lnTo>
                <a:lnTo>
                  <a:pt x="47260" y="27770"/>
                </a:lnTo>
                <a:lnTo>
                  <a:pt x="47290" y="27750"/>
                </a:lnTo>
                <a:lnTo>
                  <a:pt x="47300" y="27720"/>
                </a:lnTo>
                <a:lnTo>
                  <a:pt x="47240" y="27580"/>
                </a:lnTo>
                <a:lnTo>
                  <a:pt x="47110" y="27490"/>
                </a:lnTo>
                <a:lnTo>
                  <a:pt x="46850" y="27390"/>
                </a:lnTo>
                <a:lnTo>
                  <a:pt x="46750" y="27300"/>
                </a:lnTo>
                <a:lnTo>
                  <a:pt x="46520" y="27040"/>
                </a:lnTo>
                <a:lnTo>
                  <a:pt x="46480" y="26950"/>
                </a:lnTo>
                <a:lnTo>
                  <a:pt x="46460" y="26930"/>
                </a:lnTo>
                <a:lnTo>
                  <a:pt x="46410" y="26890"/>
                </a:lnTo>
                <a:lnTo>
                  <a:pt x="46370" y="26830"/>
                </a:lnTo>
                <a:lnTo>
                  <a:pt x="46350" y="26730"/>
                </a:lnTo>
                <a:lnTo>
                  <a:pt x="46360" y="26620"/>
                </a:lnTo>
                <a:lnTo>
                  <a:pt x="46390" y="26550"/>
                </a:lnTo>
                <a:lnTo>
                  <a:pt x="46390" y="26490"/>
                </a:lnTo>
                <a:lnTo>
                  <a:pt x="46350" y="26380"/>
                </a:lnTo>
                <a:lnTo>
                  <a:pt x="46410" y="26220"/>
                </a:lnTo>
                <a:lnTo>
                  <a:pt x="46550" y="26260"/>
                </a:lnTo>
                <a:lnTo>
                  <a:pt x="46590" y="26290"/>
                </a:lnTo>
                <a:lnTo>
                  <a:pt x="46610" y="26330"/>
                </a:lnTo>
                <a:lnTo>
                  <a:pt x="46620" y="26370"/>
                </a:lnTo>
                <a:lnTo>
                  <a:pt x="46630" y="26400"/>
                </a:lnTo>
                <a:lnTo>
                  <a:pt x="46670" y="26460"/>
                </a:lnTo>
                <a:lnTo>
                  <a:pt x="46670" y="26510"/>
                </a:lnTo>
                <a:lnTo>
                  <a:pt x="46670" y="26560"/>
                </a:lnTo>
                <a:lnTo>
                  <a:pt x="46730" y="26640"/>
                </a:lnTo>
                <a:lnTo>
                  <a:pt x="46780" y="26660"/>
                </a:lnTo>
                <a:lnTo>
                  <a:pt x="46860" y="26660"/>
                </a:lnTo>
                <a:lnTo>
                  <a:pt x="47010" y="26400"/>
                </a:lnTo>
                <a:lnTo>
                  <a:pt x="47180" y="2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