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Karbala'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Karbala'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20" y="62490"/>
                </a:moveTo>
                <a:lnTo>
                  <a:pt x="49780" y="62110"/>
                </a:lnTo>
                <a:lnTo>
                  <a:pt x="48270" y="60980"/>
                </a:lnTo>
                <a:lnTo>
                  <a:pt x="46120" y="58790"/>
                </a:lnTo>
                <a:lnTo>
                  <a:pt x="45900" y="58460"/>
                </a:lnTo>
                <a:lnTo>
                  <a:pt x="45830" y="58130"/>
                </a:lnTo>
                <a:lnTo>
                  <a:pt x="46320" y="57880"/>
                </a:lnTo>
                <a:lnTo>
                  <a:pt x="46750" y="57710"/>
                </a:lnTo>
                <a:lnTo>
                  <a:pt x="47870" y="57550"/>
                </a:lnTo>
                <a:lnTo>
                  <a:pt x="48060" y="57530"/>
                </a:lnTo>
                <a:lnTo>
                  <a:pt x="48160" y="57500"/>
                </a:lnTo>
                <a:lnTo>
                  <a:pt x="48410" y="57340"/>
                </a:lnTo>
                <a:lnTo>
                  <a:pt x="50120" y="55820"/>
                </a:lnTo>
                <a:lnTo>
                  <a:pt x="50840" y="55470"/>
                </a:lnTo>
                <a:lnTo>
                  <a:pt x="51610" y="55370"/>
                </a:lnTo>
                <a:lnTo>
                  <a:pt x="52660" y="55370"/>
                </a:lnTo>
                <a:lnTo>
                  <a:pt x="54230" y="55850"/>
                </a:lnTo>
                <a:lnTo>
                  <a:pt x="54480" y="55890"/>
                </a:lnTo>
                <a:lnTo>
                  <a:pt x="54800" y="55980"/>
                </a:lnTo>
                <a:lnTo>
                  <a:pt x="54850" y="55990"/>
                </a:lnTo>
                <a:lnTo>
                  <a:pt x="54890" y="55980"/>
                </a:lnTo>
                <a:lnTo>
                  <a:pt x="54990" y="55920"/>
                </a:lnTo>
                <a:lnTo>
                  <a:pt x="55040" y="55900"/>
                </a:lnTo>
                <a:lnTo>
                  <a:pt x="55080" y="55900"/>
                </a:lnTo>
                <a:lnTo>
                  <a:pt x="55130" y="55920"/>
                </a:lnTo>
                <a:lnTo>
                  <a:pt x="55200" y="55970"/>
                </a:lnTo>
                <a:lnTo>
                  <a:pt x="55420" y="56200"/>
                </a:lnTo>
                <a:lnTo>
                  <a:pt x="55460" y="56280"/>
                </a:lnTo>
                <a:lnTo>
                  <a:pt x="55460" y="56350"/>
                </a:lnTo>
                <a:lnTo>
                  <a:pt x="55460" y="56470"/>
                </a:lnTo>
                <a:lnTo>
                  <a:pt x="55380" y="56560"/>
                </a:lnTo>
                <a:lnTo>
                  <a:pt x="55060" y="57740"/>
                </a:lnTo>
                <a:lnTo>
                  <a:pt x="55080" y="58140"/>
                </a:lnTo>
                <a:lnTo>
                  <a:pt x="55230" y="58510"/>
                </a:lnTo>
                <a:lnTo>
                  <a:pt x="55740" y="59270"/>
                </a:lnTo>
                <a:lnTo>
                  <a:pt x="55810" y="59480"/>
                </a:lnTo>
                <a:lnTo>
                  <a:pt x="55720" y="59700"/>
                </a:lnTo>
                <a:lnTo>
                  <a:pt x="55670" y="59880"/>
                </a:lnTo>
                <a:lnTo>
                  <a:pt x="55740" y="60100"/>
                </a:lnTo>
                <a:lnTo>
                  <a:pt x="55930" y="60480"/>
                </a:lnTo>
                <a:lnTo>
                  <a:pt x="55960" y="60590"/>
                </a:lnTo>
                <a:lnTo>
                  <a:pt x="55850" y="60870"/>
                </a:lnTo>
                <a:lnTo>
                  <a:pt x="55840" y="60930"/>
                </a:lnTo>
                <a:lnTo>
                  <a:pt x="55790" y="61050"/>
                </a:lnTo>
                <a:lnTo>
                  <a:pt x="55750" y="61110"/>
                </a:lnTo>
                <a:lnTo>
                  <a:pt x="55670" y="61060"/>
                </a:lnTo>
                <a:lnTo>
                  <a:pt x="55560" y="60970"/>
                </a:lnTo>
                <a:lnTo>
                  <a:pt x="55330" y="61000"/>
                </a:lnTo>
                <a:lnTo>
                  <a:pt x="54470" y="61260"/>
                </a:lnTo>
                <a:lnTo>
                  <a:pt x="50220" y="62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