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Diyala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Iraq • State Map | Fully Editable Vector Shape</a:t>
            </a:r>
          </a:p>
        </p:txBody>
      </p:sp>
      <p:sp>
        <p:nvSpPr>
          <p:cNvPr id="101" name="Diya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450" y="32520"/>
                </a:moveTo>
                <a:lnTo>
                  <a:pt x="69290" y="32430"/>
                </a:lnTo>
                <a:lnTo>
                  <a:pt x="69070" y="32440"/>
                </a:lnTo>
                <a:lnTo>
                  <a:pt x="69010" y="32650"/>
                </a:lnTo>
                <a:lnTo>
                  <a:pt x="69030" y="32930"/>
                </a:lnTo>
                <a:lnTo>
                  <a:pt x="68990" y="33210"/>
                </a:lnTo>
                <a:lnTo>
                  <a:pt x="68730" y="33380"/>
                </a:lnTo>
                <a:lnTo>
                  <a:pt x="68470" y="33410"/>
                </a:lnTo>
                <a:lnTo>
                  <a:pt x="68360" y="33460"/>
                </a:lnTo>
                <a:lnTo>
                  <a:pt x="68270" y="33590"/>
                </a:lnTo>
                <a:lnTo>
                  <a:pt x="68240" y="33720"/>
                </a:lnTo>
                <a:lnTo>
                  <a:pt x="68260" y="33940"/>
                </a:lnTo>
                <a:lnTo>
                  <a:pt x="68230" y="34070"/>
                </a:lnTo>
                <a:lnTo>
                  <a:pt x="67980" y="34360"/>
                </a:lnTo>
                <a:lnTo>
                  <a:pt x="67910" y="34540"/>
                </a:lnTo>
                <a:lnTo>
                  <a:pt x="68040" y="34700"/>
                </a:lnTo>
                <a:lnTo>
                  <a:pt x="68120" y="34740"/>
                </a:lnTo>
                <a:lnTo>
                  <a:pt x="68200" y="34800"/>
                </a:lnTo>
                <a:lnTo>
                  <a:pt x="68270" y="34890"/>
                </a:lnTo>
                <a:lnTo>
                  <a:pt x="68300" y="34980"/>
                </a:lnTo>
                <a:lnTo>
                  <a:pt x="68330" y="35090"/>
                </a:lnTo>
                <a:lnTo>
                  <a:pt x="68370" y="35160"/>
                </a:lnTo>
                <a:lnTo>
                  <a:pt x="68420" y="35220"/>
                </a:lnTo>
                <a:lnTo>
                  <a:pt x="68460" y="35290"/>
                </a:lnTo>
                <a:lnTo>
                  <a:pt x="68490" y="35500"/>
                </a:lnTo>
                <a:lnTo>
                  <a:pt x="68490" y="35710"/>
                </a:lnTo>
                <a:lnTo>
                  <a:pt x="68520" y="35900"/>
                </a:lnTo>
                <a:lnTo>
                  <a:pt x="68620" y="36040"/>
                </a:lnTo>
                <a:lnTo>
                  <a:pt x="68650" y="36120"/>
                </a:lnTo>
                <a:lnTo>
                  <a:pt x="68650" y="36240"/>
                </a:lnTo>
                <a:lnTo>
                  <a:pt x="68620" y="36350"/>
                </a:lnTo>
                <a:lnTo>
                  <a:pt x="68590" y="36420"/>
                </a:lnTo>
                <a:lnTo>
                  <a:pt x="68530" y="36440"/>
                </a:lnTo>
                <a:lnTo>
                  <a:pt x="68330" y="36370"/>
                </a:lnTo>
                <a:lnTo>
                  <a:pt x="67700" y="36320"/>
                </a:lnTo>
                <a:lnTo>
                  <a:pt x="67420" y="36250"/>
                </a:lnTo>
                <a:lnTo>
                  <a:pt x="67110" y="36080"/>
                </a:lnTo>
                <a:lnTo>
                  <a:pt x="66750" y="35980"/>
                </a:lnTo>
                <a:lnTo>
                  <a:pt x="66710" y="36280"/>
                </a:lnTo>
                <a:lnTo>
                  <a:pt x="66790" y="36730"/>
                </a:lnTo>
                <a:lnTo>
                  <a:pt x="66780" y="37060"/>
                </a:lnTo>
                <a:lnTo>
                  <a:pt x="66730" y="37150"/>
                </a:lnTo>
                <a:lnTo>
                  <a:pt x="66680" y="37230"/>
                </a:lnTo>
                <a:lnTo>
                  <a:pt x="66620" y="37300"/>
                </a:lnTo>
                <a:lnTo>
                  <a:pt x="66560" y="37360"/>
                </a:lnTo>
                <a:lnTo>
                  <a:pt x="66080" y="37460"/>
                </a:lnTo>
                <a:lnTo>
                  <a:pt x="65990" y="37610"/>
                </a:lnTo>
                <a:lnTo>
                  <a:pt x="66270" y="38520"/>
                </a:lnTo>
                <a:lnTo>
                  <a:pt x="66390" y="38760"/>
                </a:lnTo>
                <a:lnTo>
                  <a:pt x="66560" y="38890"/>
                </a:lnTo>
                <a:lnTo>
                  <a:pt x="66740" y="38740"/>
                </a:lnTo>
                <a:lnTo>
                  <a:pt x="66940" y="38740"/>
                </a:lnTo>
                <a:lnTo>
                  <a:pt x="67130" y="38860"/>
                </a:lnTo>
                <a:lnTo>
                  <a:pt x="67270" y="39080"/>
                </a:lnTo>
                <a:lnTo>
                  <a:pt x="67320" y="39330"/>
                </a:lnTo>
                <a:lnTo>
                  <a:pt x="67300" y="39600"/>
                </a:lnTo>
                <a:lnTo>
                  <a:pt x="67180" y="40130"/>
                </a:lnTo>
                <a:lnTo>
                  <a:pt x="67130" y="40230"/>
                </a:lnTo>
                <a:lnTo>
                  <a:pt x="67010" y="40440"/>
                </a:lnTo>
                <a:lnTo>
                  <a:pt x="66990" y="40540"/>
                </a:lnTo>
                <a:lnTo>
                  <a:pt x="67030" y="40670"/>
                </a:lnTo>
                <a:lnTo>
                  <a:pt x="67100" y="40760"/>
                </a:lnTo>
                <a:lnTo>
                  <a:pt x="67150" y="40860"/>
                </a:lnTo>
                <a:lnTo>
                  <a:pt x="67150" y="40980"/>
                </a:lnTo>
                <a:lnTo>
                  <a:pt x="67060" y="41110"/>
                </a:lnTo>
                <a:lnTo>
                  <a:pt x="66690" y="41410"/>
                </a:lnTo>
                <a:lnTo>
                  <a:pt x="66560" y="41550"/>
                </a:lnTo>
                <a:lnTo>
                  <a:pt x="66330" y="41750"/>
                </a:lnTo>
                <a:lnTo>
                  <a:pt x="66230" y="41990"/>
                </a:lnTo>
                <a:lnTo>
                  <a:pt x="66150" y="42270"/>
                </a:lnTo>
                <a:lnTo>
                  <a:pt x="66010" y="42580"/>
                </a:lnTo>
                <a:lnTo>
                  <a:pt x="65940" y="42660"/>
                </a:lnTo>
                <a:lnTo>
                  <a:pt x="65850" y="42720"/>
                </a:lnTo>
                <a:lnTo>
                  <a:pt x="65650" y="42810"/>
                </a:lnTo>
                <a:lnTo>
                  <a:pt x="65840" y="43080"/>
                </a:lnTo>
                <a:lnTo>
                  <a:pt x="66050" y="43190"/>
                </a:lnTo>
                <a:lnTo>
                  <a:pt x="66290" y="43210"/>
                </a:lnTo>
                <a:lnTo>
                  <a:pt x="66560" y="43170"/>
                </a:lnTo>
                <a:lnTo>
                  <a:pt x="66580" y="43170"/>
                </a:lnTo>
                <a:lnTo>
                  <a:pt x="66600" y="43180"/>
                </a:lnTo>
                <a:lnTo>
                  <a:pt x="66610" y="43190"/>
                </a:lnTo>
                <a:lnTo>
                  <a:pt x="67430" y="44680"/>
                </a:lnTo>
                <a:lnTo>
                  <a:pt x="67550" y="44810"/>
                </a:lnTo>
                <a:lnTo>
                  <a:pt x="67690" y="44930"/>
                </a:lnTo>
                <a:lnTo>
                  <a:pt x="67810" y="45060"/>
                </a:lnTo>
                <a:lnTo>
                  <a:pt x="67880" y="45250"/>
                </a:lnTo>
                <a:lnTo>
                  <a:pt x="67920" y="45470"/>
                </a:lnTo>
                <a:lnTo>
                  <a:pt x="67980" y="45660"/>
                </a:lnTo>
                <a:lnTo>
                  <a:pt x="68070" y="45840"/>
                </a:lnTo>
                <a:lnTo>
                  <a:pt x="68190" y="46020"/>
                </a:lnTo>
                <a:lnTo>
                  <a:pt x="68330" y="46160"/>
                </a:lnTo>
                <a:lnTo>
                  <a:pt x="68760" y="46470"/>
                </a:lnTo>
                <a:lnTo>
                  <a:pt x="68800" y="46550"/>
                </a:lnTo>
                <a:lnTo>
                  <a:pt x="68830" y="46630"/>
                </a:lnTo>
                <a:lnTo>
                  <a:pt x="68820" y="47020"/>
                </a:lnTo>
                <a:lnTo>
                  <a:pt x="68890" y="47100"/>
                </a:lnTo>
                <a:lnTo>
                  <a:pt x="69050" y="47060"/>
                </a:lnTo>
                <a:lnTo>
                  <a:pt x="69200" y="46960"/>
                </a:lnTo>
                <a:lnTo>
                  <a:pt x="69460" y="46700"/>
                </a:lnTo>
                <a:lnTo>
                  <a:pt x="69630" y="46630"/>
                </a:lnTo>
                <a:lnTo>
                  <a:pt x="70070" y="46630"/>
                </a:lnTo>
                <a:lnTo>
                  <a:pt x="70270" y="46580"/>
                </a:lnTo>
                <a:lnTo>
                  <a:pt x="70230" y="46910"/>
                </a:lnTo>
                <a:lnTo>
                  <a:pt x="70400" y="47080"/>
                </a:lnTo>
                <a:lnTo>
                  <a:pt x="70590" y="47210"/>
                </a:lnTo>
                <a:lnTo>
                  <a:pt x="70650" y="47450"/>
                </a:lnTo>
                <a:lnTo>
                  <a:pt x="70540" y="47620"/>
                </a:lnTo>
                <a:lnTo>
                  <a:pt x="70110" y="47890"/>
                </a:lnTo>
                <a:lnTo>
                  <a:pt x="69970" y="48070"/>
                </a:lnTo>
                <a:lnTo>
                  <a:pt x="70120" y="48210"/>
                </a:lnTo>
                <a:lnTo>
                  <a:pt x="70390" y="48270"/>
                </a:lnTo>
                <a:lnTo>
                  <a:pt x="70670" y="48240"/>
                </a:lnTo>
                <a:lnTo>
                  <a:pt x="70840" y="48070"/>
                </a:lnTo>
                <a:lnTo>
                  <a:pt x="70880" y="48050"/>
                </a:lnTo>
                <a:lnTo>
                  <a:pt x="70930" y="48040"/>
                </a:lnTo>
                <a:lnTo>
                  <a:pt x="70980" y="48050"/>
                </a:lnTo>
                <a:lnTo>
                  <a:pt x="70990" y="48060"/>
                </a:lnTo>
                <a:lnTo>
                  <a:pt x="70830" y="48230"/>
                </a:lnTo>
                <a:lnTo>
                  <a:pt x="70690" y="48480"/>
                </a:lnTo>
                <a:lnTo>
                  <a:pt x="70650" y="48550"/>
                </a:lnTo>
                <a:lnTo>
                  <a:pt x="70550" y="48940"/>
                </a:lnTo>
                <a:lnTo>
                  <a:pt x="70480" y="49020"/>
                </a:lnTo>
                <a:lnTo>
                  <a:pt x="70380" y="49100"/>
                </a:lnTo>
                <a:lnTo>
                  <a:pt x="70170" y="49230"/>
                </a:lnTo>
                <a:lnTo>
                  <a:pt x="70060" y="49280"/>
                </a:lnTo>
                <a:lnTo>
                  <a:pt x="69980" y="49300"/>
                </a:lnTo>
                <a:lnTo>
                  <a:pt x="69930" y="49300"/>
                </a:lnTo>
                <a:lnTo>
                  <a:pt x="69870" y="49320"/>
                </a:lnTo>
                <a:lnTo>
                  <a:pt x="69800" y="49350"/>
                </a:lnTo>
                <a:lnTo>
                  <a:pt x="69370" y="49670"/>
                </a:lnTo>
                <a:lnTo>
                  <a:pt x="69280" y="49790"/>
                </a:lnTo>
                <a:lnTo>
                  <a:pt x="69200" y="49860"/>
                </a:lnTo>
                <a:lnTo>
                  <a:pt x="69090" y="49930"/>
                </a:lnTo>
                <a:lnTo>
                  <a:pt x="68950" y="49990"/>
                </a:lnTo>
                <a:lnTo>
                  <a:pt x="68910" y="50000"/>
                </a:lnTo>
                <a:lnTo>
                  <a:pt x="68880" y="49990"/>
                </a:lnTo>
                <a:lnTo>
                  <a:pt x="68840" y="49970"/>
                </a:lnTo>
                <a:lnTo>
                  <a:pt x="68800" y="49960"/>
                </a:lnTo>
                <a:lnTo>
                  <a:pt x="68760" y="49980"/>
                </a:lnTo>
                <a:lnTo>
                  <a:pt x="68710" y="50040"/>
                </a:lnTo>
                <a:lnTo>
                  <a:pt x="68610" y="50190"/>
                </a:lnTo>
                <a:lnTo>
                  <a:pt x="68290" y="50580"/>
                </a:lnTo>
                <a:lnTo>
                  <a:pt x="68200" y="50700"/>
                </a:lnTo>
                <a:lnTo>
                  <a:pt x="68140" y="50820"/>
                </a:lnTo>
                <a:lnTo>
                  <a:pt x="68100" y="50970"/>
                </a:lnTo>
                <a:lnTo>
                  <a:pt x="68020" y="51200"/>
                </a:lnTo>
                <a:lnTo>
                  <a:pt x="67900" y="51380"/>
                </a:lnTo>
                <a:lnTo>
                  <a:pt x="67660" y="51680"/>
                </a:lnTo>
                <a:lnTo>
                  <a:pt x="67450" y="51990"/>
                </a:lnTo>
                <a:lnTo>
                  <a:pt x="67390" y="52060"/>
                </a:lnTo>
                <a:lnTo>
                  <a:pt x="67040" y="52360"/>
                </a:lnTo>
                <a:lnTo>
                  <a:pt x="66890" y="52520"/>
                </a:lnTo>
                <a:lnTo>
                  <a:pt x="66770" y="52670"/>
                </a:lnTo>
                <a:lnTo>
                  <a:pt x="66670" y="52720"/>
                </a:lnTo>
                <a:lnTo>
                  <a:pt x="66600" y="52750"/>
                </a:lnTo>
                <a:lnTo>
                  <a:pt x="66060" y="52600"/>
                </a:lnTo>
                <a:lnTo>
                  <a:pt x="63200" y="51770"/>
                </a:lnTo>
                <a:lnTo>
                  <a:pt x="62310" y="51870"/>
                </a:lnTo>
                <a:lnTo>
                  <a:pt x="61990" y="51840"/>
                </a:lnTo>
                <a:lnTo>
                  <a:pt x="60940" y="51590"/>
                </a:lnTo>
                <a:lnTo>
                  <a:pt x="60670" y="51570"/>
                </a:lnTo>
                <a:lnTo>
                  <a:pt x="60490" y="51720"/>
                </a:lnTo>
                <a:lnTo>
                  <a:pt x="60290" y="51960"/>
                </a:lnTo>
                <a:lnTo>
                  <a:pt x="60080" y="52260"/>
                </a:lnTo>
                <a:lnTo>
                  <a:pt x="59690" y="52570"/>
                </a:lnTo>
                <a:lnTo>
                  <a:pt x="59530" y="52730"/>
                </a:lnTo>
                <a:lnTo>
                  <a:pt x="59440" y="52860"/>
                </a:lnTo>
                <a:lnTo>
                  <a:pt x="59490" y="52980"/>
                </a:lnTo>
                <a:lnTo>
                  <a:pt x="59520" y="53030"/>
                </a:lnTo>
                <a:lnTo>
                  <a:pt x="59570" y="53190"/>
                </a:lnTo>
                <a:lnTo>
                  <a:pt x="59530" y="53210"/>
                </a:lnTo>
                <a:lnTo>
                  <a:pt x="59430" y="53300"/>
                </a:lnTo>
                <a:lnTo>
                  <a:pt x="59330" y="53340"/>
                </a:lnTo>
                <a:lnTo>
                  <a:pt x="59230" y="53330"/>
                </a:lnTo>
                <a:lnTo>
                  <a:pt x="59130" y="53300"/>
                </a:lnTo>
                <a:lnTo>
                  <a:pt x="59030" y="53250"/>
                </a:lnTo>
                <a:lnTo>
                  <a:pt x="58950" y="53190"/>
                </a:lnTo>
                <a:lnTo>
                  <a:pt x="58880" y="53130"/>
                </a:lnTo>
                <a:lnTo>
                  <a:pt x="58820" y="53050"/>
                </a:lnTo>
                <a:lnTo>
                  <a:pt x="58770" y="52950"/>
                </a:lnTo>
                <a:lnTo>
                  <a:pt x="58690" y="52730"/>
                </a:lnTo>
                <a:lnTo>
                  <a:pt x="58630" y="52630"/>
                </a:lnTo>
                <a:lnTo>
                  <a:pt x="58570" y="52670"/>
                </a:lnTo>
                <a:lnTo>
                  <a:pt x="58500" y="52820"/>
                </a:lnTo>
                <a:lnTo>
                  <a:pt x="58410" y="53100"/>
                </a:lnTo>
                <a:lnTo>
                  <a:pt x="58320" y="53260"/>
                </a:lnTo>
                <a:lnTo>
                  <a:pt x="58280" y="53360"/>
                </a:lnTo>
                <a:lnTo>
                  <a:pt x="58240" y="53430"/>
                </a:lnTo>
                <a:lnTo>
                  <a:pt x="58200" y="53460"/>
                </a:lnTo>
                <a:lnTo>
                  <a:pt x="58180" y="53470"/>
                </a:lnTo>
                <a:lnTo>
                  <a:pt x="57980" y="53410"/>
                </a:lnTo>
                <a:lnTo>
                  <a:pt x="58030" y="53260"/>
                </a:lnTo>
                <a:lnTo>
                  <a:pt x="58030" y="52830"/>
                </a:lnTo>
                <a:lnTo>
                  <a:pt x="58000" y="52600"/>
                </a:lnTo>
                <a:lnTo>
                  <a:pt x="57930" y="52330"/>
                </a:lnTo>
                <a:lnTo>
                  <a:pt x="57760" y="51910"/>
                </a:lnTo>
                <a:lnTo>
                  <a:pt x="57650" y="51680"/>
                </a:lnTo>
                <a:lnTo>
                  <a:pt x="57650" y="51550"/>
                </a:lnTo>
                <a:lnTo>
                  <a:pt x="57670" y="51080"/>
                </a:lnTo>
                <a:lnTo>
                  <a:pt x="57760" y="50950"/>
                </a:lnTo>
                <a:lnTo>
                  <a:pt x="57780" y="50930"/>
                </a:lnTo>
                <a:lnTo>
                  <a:pt x="57840" y="50860"/>
                </a:lnTo>
                <a:lnTo>
                  <a:pt x="57850" y="50810"/>
                </a:lnTo>
                <a:lnTo>
                  <a:pt x="57850" y="50770"/>
                </a:lnTo>
                <a:lnTo>
                  <a:pt x="57810" y="50690"/>
                </a:lnTo>
                <a:lnTo>
                  <a:pt x="57790" y="50600"/>
                </a:lnTo>
                <a:lnTo>
                  <a:pt x="57860" y="50430"/>
                </a:lnTo>
                <a:lnTo>
                  <a:pt x="57860" y="50520"/>
                </a:lnTo>
                <a:lnTo>
                  <a:pt x="57830" y="50560"/>
                </a:lnTo>
                <a:lnTo>
                  <a:pt x="57840" y="50590"/>
                </a:lnTo>
                <a:lnTo>
                  <a:pt x="57870" y="50590"/>
                </a:lnTo>
                <a:lnTo>
                  <a:pt x="57910" y="50560"/>
                </a:lnTo>
                <a:lnTo>
                  <a:pt x="57940" y="50490"/>
                </a:lnTo>
                <a:lnTo>
                  <a:pt x="57960" y="50410"/>
                </a:lnTo>
                <a:lnTo>
                  <a:pt x="57950" y="50080"/>
                </a:lnTo>
                <a:lnTo>
                  <a:pt x="57940" y="49760"/>
                </a:lnTo>
                <a:lnTo>
                  <a:pt x="57990" y="49650"/>
                </a:lnTo>
                <a:lnTo>
                  <a:pt x="57990" y="49520"/>
                </a:lnTo>
                <a:lnTo>
                  <a:pt x="58000" y="49490"/>
                </a:lnTo>
                <a:lnTo>
                  <a:pt x="58010" y="49480"/>
                </a:lnTo>
                <a:lnTo>
                  <a:pt x="58000" y="49440"/>
                </a:lnTo>
                <a:lnTo>
                  <a:pt x="57950" y="49290"/>
                </a:lnTo>
                <a:lnTo>
                  <a:pt x="57930" y="49190"/>
                </a:lnTo>
                <a:lnTo>
                  <a:pt x="57910" y="49070"/>
                </a:lnTo>
                <a:lnTo>
                  <a:pt x="57880" y="49020"/>
                </a:lnTo>
                <a:lnTo>
                  <a:pt x="57850" y="48990"/>
                </a:lnTo>
                <a:lnTo>
                  <a:pt x="57560" y="49210"/>
                </a:lnTo>
                <a:lnTo>
                  <a:pt x="57220" y="48910"/>
                </a:lnTo>
                <a:lnTo>
                  <a:pt x="57040" y="48810"/>
                </a:lnTo>
                <a:lnTo>
                  <a:pt x="56940" y="48790"/>
                </a:lnTo>
                <a:lnTo>
                  <a:pt x="56290" y="48760"/>
                </a:lnTo>
                <a:lnTo>
                  <a:pt x="56240" y="48750"/>
                </a:lnTo>
                <a:lnTo>
                  <a:pt x="56180" y="48830"/>
                </a:lnTo>
                <a:lnTo>
                  <a:pt x="56060" y="49210"/>
                </a:lnTo>
                <a:lnTo>
                  <a:pt x="55580" y="49340"/>
                </a:lnTo>
                <a:lnTo>
                  <a:pt x="55550" y="49350"/>
                </a:lnTo>
                <a:lnTo>
                  <a:pt x="55280" y="48740"/>
                </a:lnTo>
                <a:lnTo>
                  <a:pt x="55770" y="48040"/>
                </a:lnTo>
                <a:lnTo>
                  <a:pt x="55900" y="47870"/>
                </a:lnTo>
                <a:lnTo>
                  <a:pt x="56120" y="47670"/>
                </a:lnTo>
                <a:lnTo>
                  <a:pt x="56270" y="47560"/>
                </a:lnTo>
                <a:lnTo>
                  <a:pt x="56630" y="47230"/>
                </a:lnTo>
                <a:lnTo>
                  <a:pt x="56710" y="46950"/>
                </a:lnTo>
                <a:lnTo>
                  <a:pt x="56740" y="46680"/>
                </a:lnTo>
                <a:lnTo>
                  <a:pt x="56630" y="46430"/>
                </a:lnTo>
                <a:lnTo>
                  <a:pt x="56770" y="45830"/>
                </a:lnTo>
                <a:lnTo>
                  <a:pt x="56810" y="45750"/>
                </a:lnTo>
                <a:lnTo>
                  <a:pt x="56930" y="45550"/>
                </a:lnTo>
                <a:lnTo>
                  <a:pt x="56930" y="45500"/>
                </a:lnTo>
                <a:lnTo>
                  <a:pt x="56910" y="45460"/>
                </a:lnTo>
                <a:lnTo>
                  <a:pt x="56730" y="45270"/>
                </a:lnTo>
                <a:lnTo>
                  <a:pt x="56670" y="45190"/>
                </a:lnTo>
                <a:lnTo>
                  <a:pt x="56620" y="45100"/>
                </a:lnTo>
                <a:lnTo>
                  <a:pt x="56600" y="45000"/>
                </a:lnTo>
                <a:lnTo>
                  <a:pt x="56600" y="44900"/>
                </a:lnTo>
                <a:lnTo>
                  <a:pt x="56620" y="44800"/>
                </a:lnTo>
                <a:lnTo>
                  <a:pt x="56790" y="44330"/>
                </a:lnTo>
                <a:lnTo>
                  <a:pt x="57100" y="43840"/>
                </a:lnTo>
                <a:lnTo>
                  <a:pt x="57150" y="43650"/>
                </a:lnTo>
                <a:lnTo>
                  <a:pt x="57160" y="43440"/>
                </a:lnTo>
                <a:lnTo>
                  <a:pt x="57130" y="43230"/>
                </a:lnTo>
                <a:lnTo>
                  <a:pt x="57060" y="43060"/>
                </a:lnTo>
                <a:lnTo>
                  <a:pt x="56950" y="42920"/>
                </a:lnTo>
                <a:lnTo>
                  <a:pt x="56530" y="42540"/>
                </a:lnTo>
                <a:lnTo>
                  <a:pt x="56450" y="42500"/>
                </a:lnTo>
                <a:lnTo>
                  <a:pt x="56390" y="42480"/>
                </a:lnTo>
                <a:lnTo>
                  <a:pt x="56150" y="42440"/>
                </a:lnTo>
                <a:lnTo>
                  <a:pt x="55900" y="42470"/>
                </a:lnTo>
                <a:lnTo>
                  <a:pt x="55830" y="42490"/>
                </a:lnTo>
                <a:lnTo>
                  <a:pt x="55760" y="42500"/>
                </a:lnTo>
                <a:lnTo>
                  <a:pt x="55720" y="42490"/>
                </a:lnTo>
                <a:lnTo>
                  <a:pt x="55690" y="42460"/>
                </a:lnTo>
                <a:lnTo>
                  <a:pt x="55690" y="42370"/>
                </a:lnTo>
                <a:lnTo>
                  <a:pt x="55690" y="42320"/>
                </a:lnTo>
                <a:lnTo>
                  <a:pt x="55790" y="42170"/>
                </a:lnTo>
                <a:lnTo>
                  <a:pt x="55820" y="42030"/>
                </a:lnTo>
                <a:lnTo>
                  <a:pt x="55880" y="41850"/>
                </a:lnTo>
                <a:lnTo>
                  <a:pt x="55870" y="41800"/>
                </a:lnTo>
                <a:lnTo>
                  <a:pt x="55820" y="41720"/>
                </a:lnTo>
                <a:lnTo>
                  <a:pt x="55840" y="41690"/>
                </a:lnTo>
                <a:lnTo>
                  <a:pt x="56030" y="41550"/>
                </a:lnTo>
                <a:lnTo>
                  <a:pt x="56070" y="41510"/>
                </a:lnTo>
                <a:lnTo>
                  <a:pt x="56090" y="41440"/>
                </a:lnTo>
                <a:lnTo>
                  <a:pt x="56090" y="41400"/>
                </a:lnTo>
                <a:lnTo>
                  <a:pt x="56080" y="41360"/>
                </a:lnTo>
                <a:lnTo>
                  <a:pt x="56010" y="41240"/>
                </a:lnTo>
                <a:lnTo>
                  <a:pt x="56000" y="41200"/>
                </a:lnTo>
                <a:lnTo>
                  <a:pt x="56020" y="41160"/>
                </a:lnTo>
                <a:lnTo>
                  <a:pt x="56060" y="41130"/>
                </a:lnTo>
                <a:lnTo>
                  <a:pt x="56130" y="41110"/>
                </a:lnTo>
                <a:lnTo>
                  <a:pt x="56240" y="41110"/>
                </a:lnTo>
                <a:lnTo>
                  <a:pt x="56260" y="41090"/>
                </a:lnTo>
                <a:lnTo>
                  <a:pt x="56270" y="41060"/>
                </a:lnTo>
                <a:lnTo>
                  <a:pt x="56260" y="40800"/>
                </a:lnTo>
                <a:lnTo>
                  <a:pt x="56240" y="40760"/>
                </a:lnTo>
                <a:lnTo>
                  <a:pt x="56220" y="40730"/>
                </a:lnTo>
                <a:lnTo>
                  <a:pt x="56220" y="40700"/>
                </a:lnTo>
                <a:lnTo>
                  <a:pt x="56250" y="40680"/>
                </a:lnTo>
                <a:lnTo>
                  <a:pt x="56340" y="40660"/>
                </a:lnTo>
                <a:lnTo>
                  <a:pt x="56450" y="40670"/>
                </a:lnTo>
                <a:lnTo>
                  <a:pt x="56490" y="40650"/>
                </a:lnTo>
                <a:lnTo>
                  <a:pt x="56530" y="40620"/>
                </a:lnTo>
                <a:lnTo>
                  <a:pt x="56550" y="40550"/>
                </a:lnTo>
                <a:lnTo>
                  <a:pt x="56590" y="40490"/>
                </a:lnTo>
                <a:lnTo>
                  <a:pt x="56620" y="40450"/>
                </a:lnTo>
                <a:lnTo>
                  <a:pt x="56670" y="40440"/>
                </a:lnTo>
                <a:lnTo>
                  <a:pt x="56690" y="40460"/>
                </a:lnTo>
                <a:lnTo>
                  <a:pt x="56690" y="40490"/>
                </a:lnTo>
                <a:lnTo>
                  <a:pt x="56670" y="40550"/>
                </a:lnTo>
                <a:lnTo>
                  <a:pt x="56670" y="40560"/>
                </a:lnTo>
                <a:lnTo>
                  <a:pt x="56690" y="40580"/>
                </a:lnTo>
                <a:lnTo>
                  <a:pt x="56720" y="40580"/>
                </a:lnTo>
                <a:lnTo>
                  <a:pt x="56750" y="40560"/>
                </a:lnTo>
                <a:lnTo>
                  <a:pt x="56770" y="40530"/>
                </a:lnTo>
                <a:lnTo>
                  <a:pt x="56790" y="40440"/>
                </a:lnTo>
                <a:lnTo>
                  <a:pt x="56830" y="40360"/>
                </a:lnTo>
                <a:lnTo>
                  <a:pt x="57020" y="40080"/>
                </a:lnTo>
                <a:lnTo>
                  <a:pt x="57050" y="40050"/>
                </a:lnTo>
                <a:lnTo>
                  <a:pt x="57140" y="40020"/>
                </a:lnTo>
                <a:lnTo>
                  <a:pt x="57240" y="40020"/>
                </a:lnTo>
                <a:lnTo>
                  <a:pt x="57270" y="40010"/>
                </a:lnTo>
                <a:lnTo>
                  <a:pt x="57300" y="39990"/>
                </a:lnTo>
                <a:lnTo>
                  <a:pt x="57340" y="39960"/>
                </a:lnTo>
                <a:lnTo>
                  <a:pt x="57380" y="39940"/>
                </a:lnTo>
                <a:lnTo>
                  <a:pt x="57410" y="39950"/>
                </a:lnTo>
                <a:lnTo>
                  <a:pt x="57460" y="40010"/>
                </a:lnTo>
                <a:lnTo>
                  <a:pt x="57480" y="40030"/>
                </a:lnTo>
                <a:lnTo>
                  <a:pt x="57510" y="40020"/>
                </a:lnTo>
                <a:lnTo>
                  <a:pt x="57530" y="39970"/>
                </a:lnTo>
                <a:lnTo>
                  <a:pt x="57530" y="39770"/>
                </a:lnTo>
                <a:lnTo>
                  <a:pt x="57540" y="39710"/>
                </a:lnTo>
                <a:lnTo>
                  <a:pt x="57610" y="39660"/>
                </a:lnTo>
                <a:lnTo>
                  <a:pt x="57660" y="39650"/>
                </a:lnTo>
                <a:lnTo>
                  <a:pt x="57690" y="39620"/>
                </a:lnTo>
                <a:lnTo>
                  <a:pt x="57700" y="39580"/>
                </a:lnTo>
                <a:lnTo>
                  <a:pt x="57670" y="39360"/>
                </a:lnTo>
                <a:lnTo>
                  <a:pt x="57800" y="39270"/>
                </a:lnTo>
                <a:lnTo>
                  <a:pt x="57690" y="39140"/>
                </a:lnTo>
                <a:lnTo>
                  <a:pt x="57630" y="39110"/>
                </a:lnTo>
                <a:lnTo>
                  <a:pt x="57560" y="39050"/>
                </a:lnTo>
                <a:lnTo>
                  <a:pt x="57470" y="38950"/>
                </a:lnTo>
                <a:lnTo>
                  <a:pt x="57420" y="38880"/>
                </a:lnTo>
                <a:lnTo>
                  <a:pt x="57400" y="38820"/>
                </a:lnTo>
                <a:lnTo>
                  <a:pt x="57400" y="38770"/>
                </a:lnTo>
                <a:lnTo>
                  <a:pt x="57470" y="38660"/>
                </a:lnTo>
                <a:lnTo>
                  <a:pt x="57560" y="38460"/>
                </a:lnTo>
                <a:lnTo>
                  <a:pt x="57620" y="38250"/>
                </a:lnTo>
                <a:lnTo>
                  <a:pt x="57620" y="38160"/>
                </a:lnTo>
                <a:lnTo>
                  <a:pt x="57590" y="38050"/>
                </a:lnTo>
                <a:lnTo>
                  <a:pt x="57570" y="38000"/>
                </a:lnTo>
                <a:lnTo>
                  <a:pt x="57560" y="37960"/>
                </a:lnTo>
                <a:lnTo>
                  <a:pt x="57620" y="37890"/>
                </a:lnTo>
                <a:lnTo>
                  <a:pt x="57640" y="37860"/>
                </a:lnTo>
                <a:lnTo>
                  <a:pt x="57680" y="37760"/>
                </a:lnTo>
                <a:lnTo>
                  <a:pt x="57690" y="37720"/>
                </a:lnTo>
                <a:lnTo>
                  <a:pt x="57700" y="37690"/>
                </a:lnTo>
                <a:lnTo>
                  <a:pt x="57670" y="37670"/>
                </a:lnTo>
                <a:lnTo>
                  <a:pt x="57640" y="37670"/>
                </a:lnTo>
                <a:lnTo>
                  <a:pt x="57590" y="37700"/>
                </a:lnTo>
                <a:lnTo>
                  <a:pt x="57560" y="37710"/>
                </a:lnTo>
                <a:lnTo>
                  <a:pt x="57530" y="37700"/>
                </a:lnTo>
                <a:lnTo>
                  <a:pt x="57510" y="37680"/>
                </a:lnTo>
                <a:lnTo>
                  <a:pt x="57510" y="37650"/>
                </a:lnTo>
                <a:lnTo>
                  <a:pt x="57550" y="37600"/>
                </a:lnTo>
                <a:lnTo>
                  <a:pt x="57570" y="37570"/>
                </a:lnTo>
                <a:lnTo>
                  <a:pt x="57570" y="37540"/>
                </a:lnTo>
                <a:lnTo>
                  <a:pt x="57540" y="37520"/>
                </a:lnTo>
                <a:lnTo>
                  <a:pt x="57520" y="37530"/>
                </a:lnTo>
                <a:lnTo>
                  <a:pt x="57500" y="37550"/>
                </a:lnTo>
                <a:lnTo>
                  <a:pt x="57480" y="37560"/>
                </a:lnTo>
                <a:lnTo>
                  <a:pt x="57480" y="37540"/>
                </a:lnTo>
                <a:lnTo>
                  <a:pt x="57480" y="37500"/>
                </a:lnTo>
                <a:lnTo>
                  <a:pt x="57520" y="37430"/>
                </a:lnTo>
                <a:lnTo>
                  <a:pt x="57560" y="37400"/>
                </a:lnTo>
                <a:lnTo>
                  <a:pt x="57600" y="37390"/>
                </a:lnTo>
                <a:lnTo>
                  <a:pt x="57640" y="37380"/>
                </a:lnTo>
                <a:lnTo>
                  <a:pt x="57730" y="37360"/>
                </a:lnTo>
                <a:lnTo>
                  <a:pt x="57760" y="37330"/>
                </a:lnTo>
                <a:lnTo>
                  <a:pt x="57770" y="37290"/>
                </a:lnTo>
                <a:lnTo>
                  <a:pt x="57730" y="37200"/>
                </a:lnTo>
                <a:lnTo>
                  <a:pt x="57690" y="37160"/>
                </a:lnTo>
                <a:lnTo>
                  <a:pt x="57660" y="37150"/>
                </a:lnTo>
                <a:lnTo>
                  <a:pt x="57630" y="37150"/>
                </a:lnTo>
                <a:lnTo>
                  <a:pt x="57620" y="37140"/>
                </a:lnTo>
                <a:lnTo>
                  <a:pt x="57630" y="37110"/>
                </a:lnTo>
                <a:lnTo>
                  <a:pt x="57740" y="37010"/>
                </a:lnTo>
                <a:lnTo>
                  <a:pt x="57770" y="36920"/>
                </a:lnTo>
                <a:lnTo>
                  <a:pt x="57770" y="36860"/>
                </a:lnTo>
                <a:lnTo>
                  <a:pt x="57630" y="36500"/>
                </a:lnTo>
                <a:lnTo>
                  <a:pt x="57640" y="36400"/>
                </a:lnTo>
                <a:lnTo>
                  <a:pt x="57650" y="36360"/>
                </a:lnTo>
                <a:lnTo>
                  <a:pt x="57670" y="36300"/>
                </a:lnTo>
                <a:lnTo>
                  <a:pt x="57770" y="36160"/>
                </a:lnTo>
                <a:lnTo>
                  <a:pt x="57810" y="36140"/>
                </a:lnTo>
                <a:lnTo>
                  <a:pt x="57890" y="36180"/>
                </a:lnTo>
                <a:lnTo>
                  <a:pt x="58070" y="36260"/>
                </a:lnTo>
                <a:lnTo>
                  <a:pt x="58210" y="36290"/>
                </a:lnTo>
                <a:lnTo>
                  <a:pt x="58290" y="36330"/>
                </a:lnTo>
                <a:lnTo>
                  <a:pt x="58390" y="36390"/>
                </a:lnTo>
                <a:lnTo>
                  <a:pt x="58730" y="36700"/>
                </a:lnTo>
                <a:lnTo>
                  <a:pt x="58770" y="36730"/>
                </a:lnTo>
                <a:lnTo>
                  <a:pt x="58800" y="36720"/>
                </a:lnTo>
                <a:lnTo>
                  <a:pt x="58850" y="36590"/>
                </a:lnTo>
                <a:lnTo>
                  <a:pt x="58910" y="36480"/>
                </a:lnTo>
                <a:lnTo>
                  <a:pt x="59010" y="36360"/>
                </a:lnTo>
                <a:lnTo>
                  <a:pt x="59160" y="36220"/>
                </a:lnTo>
                <a:lnTo>
                  <a:pt x="59310" y="36120"/>
                </a:lnTo>
                <a:lnTo>
                  <a:pt x="59440" y="36000"/>
                </a:lnTo>
                <a:lnTo>
                  <a:pt x="59560" y="35840"/>
                </a:lnTo>
                <a:lnTo>
                  <a:pt x="59700" y="35530"/>
                </a:lnTo>
                <a:lnTo>
                  <a:pt x="59720" y="35370"/>
                </a:lnTo>
                <a:lnTo>
                  <a:pt x="59690" y="35240"/>
                </a:lnTo>
                <a:lnTo>
                  <a:pt x="59640" y="35170"/>
                </a:lnTo>
                <a:lnTo>
                  <a:pt x="59600" y="35100"/>
                </a:lnTo>
                <a:lnTo>
                  <a:pt x="59590" y="35030"/>
                </a:lnTo>
                <a:lnTo>
                  <a:pt x="59590" y="34970"/>
                </a:lnTo>
                <a:lnTo>
                  <a:pt x="59630" y="34900"/>
                </a:lnTo>
                <a:lnTo>
                  <a:pt x="59720" y="34820"/>
                </a:lnTo>
                <a:lnTo>
                  <a:pt x="59900" y="34710"/>
                </a:lnTo>
                <a:lnTo>
                  <a:pt x="60160" y="34630"/>
                </a:lnTo>
                <a:lnTo>
                  <a:pt x="60270" y="34580"/>
                </a:lnTo>
                <a:lnTo>
                  <a:pt x="60400" y="34480"/>
                </a:lnTo>
                <a:lnTo>
                  <a:pt x="60580" y="34300"/>
                </a:lnTo>
                <a:lnTo>
                  <a:pt x="60700" y="34090"/>
                </a:lnTo>
                <a:lnTo>
                  <a:pt x="60740" y="33970"/>
                </a:lnTo>
                <a:lnTo>
                  <a:pt x="60730" y="33880"/>
                </a:lnTo>
                <a:lnTo>
                  <a:pt x="60720" y="33800"/>
                </a:lnTo>
                <a:lnTo>
                  <a:pt x="60730" y="33730"/>
                </a:lnTo>
                <a:lnTo>
                  <a:pt x="60790" y="33640"/>
                </a:lnTo>
                <a:lnTo>
                  <a:pt x="60900" y="33560"/>
                </a:lnTo>
                <a:lnTo>
                  <a:pt x="61130" y="33460"/>
                </a:lnTo>
                <a:lnTo>
                  <a:pt x="61430" y="33310"/>
                </a:lnTo>
                <a:lnTo>
                  <a:pt x="61870" y="32910"/>
                </a:lnTo>
                <a:lnTo>
                  <a:pt x="62350" y="33230"/>
                </a:lnTo>
                <a:lnTo>
                  <a:pt x="62540" y="33420"/>
                </a:lnTo>
                <a:lnTo>
                  <a:pt x="62630" y="33540"/>
                </a:lnTo>
                <a:lnTo>
                  <a:pt x="62690" y="33590"/>
                </a:lnTo>
                <a:lnTo>
                  <a:pt x="62750" y="33600"/>
                </a:lnTo>
                <a:lnTo>
                  <a:pt x="62800" y="33580"/>
                </a:lnTo>
                <a:lnTo>
                  <a:pt x="63020" y="33460"/>
                </a:lnTo>
                <a:lnTo>
                  <a:pt x="63100" y="33430"/>
                </a:lnTo>
                <a:lnTo>
                  <a:pt x="63200" y="33420"/>
                </a:lnTo>
                <a:lnTo>
                  <a:pt x="63400" y="33450"/>
                </a:lnTo>
                <a:lnTo>
                  <a:pt x="63510" y="33480"/>
                </a:lnTo>
                <a:lnTo>
                  <a:pt x="63600" y="33530"/>
                </a:lnTo>
                <a:lnTo>
                  <a:pt x="63730" y="33640"/>
                </a:lnTo>
                <a:lnTo>
                  <a:pt x="63800" y="33730"/>
                </a:lnTo>
                <a:lnTo>
                  <a:pt x="63870" y="33840"/>
                </a:lnTo>
                <a:lnTo>
                  <a:pt x="63900" y="33950"/>
                </a:lnTo>
                <a:lnTo>
                  <a:pt x="63930" y="34340"/>
                </a:lnTo>
                <a:lnTo>
                  <a:pt x="63970" y="34590"/>
                </a:lnTo>
                <a:lnTo>
                  <a:pt x="63970" y="34660"/>
                </a:lnTo>
                <a:lnTo>
                  <a:pt x="63960" y="34710"/>
                </a:lnTo>
                <a:lnTo>
                  <a:pt x="63970" y="34760"/>
                </a:lnTo>
                <a:lnTo>
                  <a:pt x="63970" y="34840"/>
                </a:lnTo>
                <a:lnTo>
                  <a:pt x="64030" y="35090"/>
                </a:lnTo>
                <a:lnTo>
                  <a:pt x="64130" y="35380"/>
                </a:lnTo>
                <a:lnTo>
                  <a:pt x="64130" y="35420"/>
                </a:lnTo>
                <a:lnTo>
                  <a:pt x="64110" y="35470"/>
                </a:lnTo>
                <a:lnTo>
                  <a:pt x="64070" y="35530"/>
                </a:lnTo>
                <a:lnTo>
                  <a:pt x="63950" y="35670"/>
                </a:lnTo>
                <a:lnTo>
                  <a:pt x="63920" y="35720"/>
                </a:lnTo>
                <a:lnTo>
                  <a:pt x="63910" y="35770"/>
                </a:lnTo>
                <a:lnTo>
                  <a:pt x="63910" y="35830"/>
                </a:lnTo>
                <a:lnTo>
                  <a:pt x="63920" y="35900"/>
                </a:lnTo>
                <a:lnTo>
                  <a:pt x="63980" y="36070"/>
                </a:lnTo>
                <a:lnTo>
                  <a:pt x="63990" y="36120"/>
                </a:lnTo>
                <a:lnTo>
                  <a:pt x="63980" y="36180"/>
                </a:lnTo>
                <a:lnTo>
                  <a:pt x="63970" y="36250"/>
                </a:lnTo>
                <a:lnTo>
                  <a:pt x="63940" y="36320"/>
                </a:lnTo>
                <a:lnTo>
                  <a:pt x="63880" y="36440"/>
                </a:lnTo>
                <a:lnTo>
                  <a:pt x="63880" y="36490"/>
                </a:lnTo>
                <a:lnTo>
                  <a:pt x="63900" y="36540"/>
                </a:lnTo>
                <a:lnTo>
                  <a:pt x="63930" y="36560"/>
                </a:lnTo>
                <a:lnTo>
                  <a:pt x="64000" y="36580"/>
                </a:lnTo>
                <a:lnTo>
                  <a:pt x="64030" y="36590"/>
                </a:lnTo>
                <a:lnTo>
                  <a:pt x="64060" y="36590"/>
                </a:lnTo>
                <a:lnTo>
                  <a:pt x="64100" y="36590"/>
                </a:lnTo>
                <a:lnTo>
                  <a:pt x="64120" y="36630"/>
                </a:lnTo>
                <a:lnTo>
                  <a:pt x="64140" y="36680"/>
                </a:lnTo>
                <a:lnTo>
                  <a:pt x="64160" y="36850"/>
                </a:lnTo>
                <a:lnTo>
                  <a:pt x="64460" y="36670"/>
                </a:lnTo>
                <a:lnTo>
                  <a:pt x="65460" y="35470"/>
                </a:lnTo>
                <a:lnTo>
                  <a:pt x="65580" y="35370"/>
                </a:lnTo>
                <a:lnTo>
                  <a:pt x="65650" y="35370"/>
                </a:lnTo>
                <a:lnTo>
                  <a:pt x="65680" y="35370"/>
                </a:lnTo>
                <a:lnTo>
                  <a:pt x="65770" y="35350"/>
                </a:lnTo>
                <a:lnTo>
                  <a:pt x="65830" y="35350"/>
                </a:lnTo>
                <a:lnTo>
                  <a:pt x="65910" y="35330"/>
                </a:lnTo>
                <a:lnTo>
                  <a:pt x="66000" y="35290"/>
                </a:lnTo>
                <a:lnTo>
                  <a:pt x="66170" y="35200"/>
                </a:lnTo>
                <a:lnTo>
                  <a:pt x="66240" y="35140"/>
                </a:lnTo>
                <a:lnTo>
                  <a:pt x="66280" y="35080"/>
                </a:lnTo>
                <a:lnTo>
                  <a:pt x="66290" y="35060"/>
                </a:lnTo>
                <a:lnTo>
                  <a:pt x="66290" y="35020"/>
                </a:lnTo>
                <a:lnTo>
                  <a:pt x="66320" y="34920"/>
                </a:lnTo>
                <a:lnTo>
                  <a:pt x="66430" y="34740"/>
                </a:lnTo>
                <a:lnTo>
                  <a:pt x="66450" y="34680"/>
                </a:lnTo>
                <a:lnTo>
                  <a:pt x="66470" y="34600"/>
                </a:lnTo>
                <a:lnTo>
                  <a:pt x="66480" y="34570"/>
                </a:lnTo>
                <a:lnTo>
                  <a:pt x="66470" y="34540"/>
                </a:lnTo>
                <a:lnTo>
                  <a:pt x="66460" y="34510"/>
                </a:lnTo>
                <a:lnTo>
                  <a:pt x="66460" y="34470"/>
                </a:lnTo>
                <a:lnTo>
                  <a:pt x="66460" y="34430"/>
                </a:lnTo>
                <a:lnTo>
                  <a:pt x="66470" y="34390"/>
                </a:lnTo>
                <a:lnTo>
                  <a:pt x="66470" y="34350"/>
                </a:lnTo>
                <a:lnTo>
                  <a:pt x="66490" y="34290"/>
                </a:lnTo>
                <a:lnTo>
                  <a:pt x="66530" y="34210"/>
                </a:lnTo>
                <a:lnTo>
                  <a:pt x="66630" y="34030"/>
                </a:lnTo>
                <a:lnTo>
                  <a:pt x="66750" y="33720"/>
                </a:lnTo>
                <a:lnTo>
                  <a:pt x="66790" y="33660"/>
                </a:lnTo>
                <a:lnTo>
                  <a:pt x="66830" y="33620"/>
                </a:lnTo>
                <a:lnTo>
                  <a:pt x="66890" y="33600"/>
                </a:lnTo>
                <a:lnTo>
                  <a:pt x="66910" y="33560"/>
                </a:lnTo>
                <a:lnTo>
                  <a:pt x="66920" y="33520"/>
                </a:lnTo>
                <a:lnTo>
                  <a:pt x="67000" y="33310"/>
                </a:lnTo>
                <a:lnTo>
                  <a:pt x="67030" y="33180"/>
                </a:lnTo>
                <a:lnTo>
                  <a:pt x="67100" y="33010"/>
                </a:lnTo>
                <a:lnTo>
                  <a:pt x="67190" y="32910"/>
                </a:lnTo>
                <a:lnTo>
                  <a:pt x="67230" y="32840"/>
                </a:lnTo>
                <a:lnTo>
                  <a:pt x="67240" y="32790"/>
                </a:lnTo>
                <a:lnTo>
                  <a:pt x="67250" y="32730"/>
                </a:lnTo>
                <a:lnTo>
                  <a:pt x="67270" y="32710"/>
                </a:lnTo>
                <a:lnTo>
                  <a:pt x="67300" y="32700"/>
                </a:lnTo>
                <a:lnTo>
                  <a:pt x="67330" y="32710"/>
                </a:lnTo>
                <a:lnTo>
                  <a:pt x="67360" y="32710"/>
                </a:lnTo>
                <a:lnTo>
                  <a:pt x="67600" y="32490"/>
                </a:lnTo>
                <a:lnTo>
                  <a:pt x="67670" y="32390"/>
                </a:lnTo>
                <a:lnTo>
                  <a:pt x="67880" y="32050"/>
                </a:lnTo>
                <a:lnTo>
                  <a:pt x="67930" y="31950"/>
                </a:lnTo>
                <a:lnTo>
                  <a:pt x="67950" y="31880"/>
                </a:lnTo>
                <a:lnTo>
                  <a:pt x="67950" y="31850"/>
                </a:lnTo>
                <a:lnTo>
                  <a:pt x="67950" y="31820"/>
                </a:lnTo>
                <a:lnTo>
                  <a:pt x="67950" y="31800"/>
                </a:lnTo>
                <a:lnTo>
                  <a:pt x="67940" y="31780"/>
                </a:lnTo>
                <a:lnTo>
                  <a:pt x="67910" y="31760"/>
                </a:lnTo>
                <a:lnTo>
                  <a:pt x="67880" y="31760"/>
                </a:lnTo>
                <a:lnTo>
                  <a:pt x="67790" y="31750"/>
                </a:lnTo>
                <a:lnTo>
                  <a:pt x="67760" y="31740"/>
                </a:lnTo>
                <a:lnTo>
                  <a:pt x="67740" y="31670"/>
                </a:lnTo>
                <a:lnTo>
                  <a:pt x="67830" y="31590"/>
                </a:lnTo>
                <a:lnTo>
                  <a:pt x="67860" y="31440"/>
                </a:lnTo>
                <a:lnTo>
                  <a:pt x="67900" y="31390"/>
                </a:lnTo>
                <a:lnTo>
                  <a:pt x="67980" y="31340"/>
                </a:lnTo>
                <a:lnTo>
                  <a:pt x="68020" y="31260"/>
                </a:lnTo>
                <a:lnTo>
                  <a:pt x="68030" y="31220"/>
                </a:lnTo>
                <a:lnTo>
                  <a:pt x="68010" y="31200"/>
                </a:lnTo>
                <a:lnTo>
                  <a:pt x="67990" y="31210"/>
                </a:lnTo>
                <a:lnTo>
                  <a:pt x="67960" y="31220"/>
                </a:lnTo>
                <a:lnTo>
                  <a:pt x="67940" y="31220"/>
                </a:lnTo>
                <a:lnTo>
                  <a:pt x="67920" y="31190"/>
                </a:lnTo>
                <a:lnTo>
                  <a:pt x="67910" y="31100"/>
                </a:lnTo>
                <a:lnTo>
                  <a:pt x="67930" y="31040"/>
                </a:lnTo>
                <a:lnTo>
                  <a:pt x="67990" y="30940"/>
                </a:lnTo>
                <a:lnTo>
                  <a:pt x="68020" y="30900"/>
                </a:lnTo>
                <a:lnTo>
                  <a:pt x="68050" y="30890"/>
                </a:lnTo>
                <a:lnTo>
                  <a:pt x="68070" y="30910"/>
                </a:lnTo>
                <a:lnTo>
                  <a:pt x="68080" y="30940"/>
                </a:lnTo>
                <a:lnTo>
                  <a:pt x="68080" y="30970"/>
                </a:lnTo>
                <a:lnTo>
                  <a:pt x="68080" y="30990"/>
                </a:lnTo>
                <a:lnTo>
                  <a:pt x="68100" y="31000"/>
                </a:lnTo>
                <a:lnTo>
                  <a:pt x="68120" y="30990"/>
                </a:lnTo>
                <a:lnTo>
                  <a:pt x="68150" y="30960"/>
                </a:lnTo>
                <a:lnTo>
                  <a:pt x="68170" y="30950"/>
                </a:lnTo>
                <a:lnTo>
                  <a:pt x="68240" y="30910"/>
                </a:lnTo>
                <a:lnTo>
                  <a:pt x="68270" y="30870"/>
                </a:lnTo>
                <a:lnTo>
                  <a:pt x="68310" y="30780"/>
                </a:lnTo>
                <a:lnTo>
                  <a:pt x="68350" y="30710"/>
                </a:lnTo>
                <a:lnTo>
                  <a:pt x="68450" y="30590"/>
                </a:lnTo>
                <a:lnTo>
                  <a:pt x="68500" y="30520"/>
                </a:lnTo>
                <a:lnTo>
                  <a:pt x="68540" y="30460"/>
                </a:lnTo>
                <a:lnTo>
                  <a:pt x="68540" y="30390"/>
                </a:lnTo>
                <a:lnTo>
                  <a:pt x="68560" y="30330"/>
                </a:lnTo>
                <a:lnTo>
                  <a:pt x="68640" y="30240"/>
                </a:lnTo>
                <a:lnTo>
                  <a:pt x="68690" y="30210"/>
                </a:lnTo>
                <a:lnTo>
                  <a:pt x="68750" y="30210"/>
                </a:lnTo>
                <a:lnTo>
                  <a:pt x="68810" y="30240"/>
                </a:lnTo>
                <a:lnTo>
                  <a:pt x="68880" y="30310"/>
                </a:lnTo>
                <a:lnTo>
                  <a:pt x="68920" y="30350"/>
                </a:lnTo>
                <a:lnTo>
                  <a:pt x="68970" y="30430"/>
                </a:lnTo>
                <a:lnTo>
                  <a:pt x="69600" y="31100"/>
                </a:lnTo>
                <a:lnTo>
                  <a:pt x="69700" y="31260"/>
                </a:lnTo>
                <a:lnTo>
                  <a:pt x="69670" y="31270"/>
                </a:lnTo>
                <a:lnTo>
                  <a:pt x="69630" y="31290"/>
                </a:lnTo>
                <a:lnTo>
                  <a:pt x="69590" y="31300"/>
                </a:lnTo>
                <a:lnTo>
                  <a:pt x="69550" y="31300"/>
                </a:lnTo>
                <a:lnTo>
                  <a:pt x="69510" y="31290"/>
                </a:lnTo>
                <a:lnTo>
                  <a:pt x="69470" y="31280"/>
                </a:lnTo>
                <a:lnTo>
                  <a:pt x="69430" y="31270"/>
                </a:lnTo>
                <a:lnTo>
                  <a:pt x="69360" y="31280"/>
                </a:lnTo>
                <a:lnTo>
                  <a:pt x="69340" y="31270"/>
                </a:lnTo>
                <a:lnTo>
                  <a:pt x="69320" y="31290"/>
                </a:lnTo>
                <a:lnTo>
                  <a:pt x="69300" y="31370"/>
                </a:lnTo>
                <a:lnTo>
                  <a:pt x="69390" y="32390"/>
                </a:lnTo>
                <a:lnTo>
                  <a:pt x="69450" y="32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