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Dihok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Dih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70" y="5260"/>
                </a:moveTo>
                <a:lnTo>
                  <a:pt x="53630" y="5420"/>
                </a:lnTo>
                <a:lnTo>
                  <a:pt x="53660" y="5480"/>
                </a:lnTo>
                <a:lnTo>
                  <a:pt x="53690" y="5490"/>
                </a:lnTo>
                <a:lnTo>
                  <a:pt x="53710" y="5510"/>
                </a:lnTo>
                <a:lnTo>
                  <a:pt x="53730" y="5560"/>
                </a:lnTo>
                <a:lnTo>
                  <a:pt x="53740" y="5580"/>
                </a:lnTo>
                <a:lnTo>
                  <a:pt x="53750" y="5590"/>
                </a:lnTo>
                <a:lnTo>
                  <a:pt x="53770" y="5600"/>
                </a:lnTo>
                <a:lnTo>
                  <a:pt x="53790" y="5610"/>
                </a:lnTo>
                <a:lnTo>
                  <a:pt x="53810" y="5630"/>
                </a:lnTo>
                <a:lnTo>
                  <a:pt x="53840" y="5640"/>
                </a:lnTo>
                <a:lnTo>
                  <a:pt x="53850" y="5670"/>
                </a:lnTo>
                <a:lnTo>
                  <a:pt x="53850" y="5710"/>
                </a:lnTo>
                <a:lnTo>
                  <a:pt x="53770" y="5880"/>
                </a:lnTo>
                <a:lnTo>
                  <a:pt x="53740" y="5950"/>
                </a:lnTo>
                <a:lnTo>
                  <a:pt x="53740" y="6000"/>
                </a:lnTo>
                <a:lnTo>
                  <a:pt x="53740" y="6040"/>
                </a:lnTo>
                <a:lnTo>
                  <a:pt x="53750" y="6110"/>
                </a:lnTo>
                <a:lnTo>
                  <a:pt x="53760" y="6180"/>
                </a:lnTo>
                <a:lnTo>
                  <a:pt x="53780" y="6210"/>
                </a:lnTo>
                <a:lnTo>
                  <a:pt x="53800" y="6230"/>
                </a:lnTo>
                <a:lnTo>
                  <a:pt x="53840" y="6240"/>
                </a:lnTo>
                <a:lnTo>
                  <a:pt x="53890" y="6240"/>
                </a:lnTo>
                <a:lnTo>
                  <a:pt x="53910" y="6250"/>
                </a:lnTo>
                <a:lnTo>
                  <a:pt x="53930" y="6270"/>
                </a:lnTo>
                <a:lnTo>
                  <a:pt x="53950" y="6400"/>
                </a:lnTo>
                <a:lnTo>
                  <a:pt x="53950" y="6440"/>
                </a:lnTo>
                <a:lnTo>
                  <a:pt x="53940" y="6470"/>
                </a:lnTo>
                <a:lnTo>
                  <a:pt x="53840" y="6520"/>
                </a:lnTo>
                <a:lnTo>
                  <a:pt x="53740" y="6600"/>
                </a:lnTo>
                <a:lnTo>
                  <a:pt x="53670" y="6670"/>
                </a:lnTo>
                <a:lnTo>
                  <a:pt x="53560" y="6810"/>
                </a:lnTo>
                <a:lnTo>
                  <a:pt x="53530" y="6880"/>
                </a:lnTo>
                <a:lnTo>
                  <a:pt x="53530" y="6920"/>
                </a:lnTo>
                <a:lnTo>
                  <a:pt x="53570" y="7000"/>
                </a:lnTo>
                <a:lnTo>
                  <a:pt x="53550" y="7040"/>
                </a:lnTo>
                <a:lnTo>
                  <a:pt x="53500" y="7070"/>
                </a:lnTo>
                <a:lnTo>
                  <a:pt x="53390" y="7120"/>
                </a:lnTo>
                <a:lnTo>
                  <a:pt x="53200" y="7220"/>
                </a:lnTo>
                <a:lnTo>
                  <a:pt x="53150" y="7270"/>
                </a:lnTo>
                <a:lnTo>
                  <a:pt x="53010" y="7460"/>
                </a:lnTo>
                <a:lnTo>
                  <a:pt x="52970" y="7520"/>
                </a:lnTo>
                <a:lnTo>
                  <a:pt x="52920" y="7570"/>
                </a:lnTo>
                <a:lnTo>
                  <a:pt x="52850" y="7620"/>
                </a:lnTo>
                <a:lnTo>
                  <a:pt x="52680" y="7700"/>
                </a:lnTo>
                <a:lnTo>
                  <a:pt x="52610" y="7730"/>
                </a:lnTo>
                <a:lnTo>
                  <a:pt x="52570" y="7750"/>
                </a:lnTo>
                <a:lnTo>
                  <a:pt x="52580" y="7790"/>
                </a:lnTo>
                <a:lnTo>
                  <a:pt x="52600" y="7810"/>
                </a:lnTo>
                <a:lnTo>
                  <a:pt x="52600" y="7840"/>
                </a:lnTo>
                <a:lnTo>
                  <a:pt x="52560" y="7860"/>
                </a:lnTo>
                <a:lnTo>
                  <a:pt x="52220" y="8000"/>
                </a:lnTo>
                <a:lnTo>
                  <a:pt x="52060" y="8090"/>
                </a:lnTo>
                <a:lnTo>
                  <a:pt x="52000" y="8140"/>
                </a:lnTo>
                <a:lnTo>
                  <a:pt x="51970" y="8210"/>
                </a:lnTo>
                <a:lnTo>
                  <a:pt x="51930" y="8330"/>
                </a:lnTo>
                <a:lnTo>
                  <a:pt x="51900" y="8390"/>
                </a:lnTo>
                <a:lnTo>
                  <a:pt x="51850" y="8430"/>
                </a:lnTo>
                <a:lnTo>
                  <a:pt x="51780" y="8450"/>
                </a:lnTo>
                <a:lnTo>
                  <a:pt x="51650" y="8510"/>
                </a:lnTo>
                <a:lnTo>
                  <a:pt x="51470" y="8720"/>
                </a:lnTo>
                <a:lnTo>
                  <a:pt x="51190" y="8650"/>
                </a:lnTo>
                <a:lnTo>
                  <a:pt x="50930" y="8540"/>
                </a:lnTo>
                <a:lnTo>
                  <a:pt x="50290" y="8430"/>
                </a:lnTo>
                <a:lnTo>
                  <a:pt x="50190" y="8400"/>
                </a:lnTo>
                <a:lnTo>
                  <a:pt x="50020" y="8310"/>
                </a:lnTo>
                <a:lnTo>
                  <a:pt x="49980" y="8300"/>
                </a:lnTo>
                <a:lnTo>
                  <a:pt x="49940" y="8290"/>
                </a:lnTo>
                <a:lnTo>
                  <a:pt x="49910" y="8300"/>
                </a:lnTo>
                <a:lnTo>
                  <a:pt x="49880" y="8330"/>
                </a:lnTo>
                <a:lnTo>
                  <a:pt x="49840" y="8370"/>
                </a:lnTo>
                <a:lnTo>
                  <a:pt x="49810" y="8410"/>
                </a:lnTo>
                <a:lnTo>
                  <a:pt x="49770" y="8500"/>
                </a:lnTo>
                <a:lnTo>
                  <a:pt x="49760" y="8540"/>
                </a:lnTo>
                <a:lnTo>
                  <a:pt x="49760" y="8580"/>
                </a:lnTo>
                <a:lnTo>
                  <a:pt x="49750" y="8670"/>
                </a:lnTo>
                <a:lnTo>
                  <a:pt x="49720" y="8760"/>
                </a:lnTo>
                <a:lnTo>
                  <a:pt x="49690" y="8850"/>
                </a:lnTo>
                <a:lnTo>
                  <a:pt x="49690" y="8890"/>
                </a:lnTo>
                <a:lnTo>
                  <a:pt x="49690" y="8930"/>
                </a:lnTo>
                <a:lnTo>
                  <a:pt x="49690" y="8970"/>
                </a:lnTo>
                <a:lnTo>
                  <a:pt x="49720" y="9020"/>
                </a:lnTo>
                <a:lnTo>
                  <a:pt x="49720" y="9050"/>
                </a:lnTo>
                <a:lnTo>
                  <a:pt x="49740" y="9080"/>
                </a:lnTo>
                <a:lnTo>
                  <a:pt x="49760" y="9120"/>
                </a:lnTo>
                <a:lnTo>
                  <a:pt x="49850" y="9190"/>
                </a:lnTo>
                <a:lnTo>
                  <a:pt x="49900" y="9210"/>
                </a:lnTo>
                <a:lnTo>
                  <a:pt x="49950" y="9230"/>
                </a:lnTo>
                <a:lnTo>
                  <a:pt x="50080" y="9230"/>
                </a:lnTo>
                <a:lnTo>
                  <a:pt x="50150" y="9250"/>
                </a:lnTo>
                <a:lnTo>
                  <a:pt x="50230" y="9290"/>
                </a:lnTo>
                <a:lnTo>
                  <a:pt x="50380" y="9340"/>
                </a:lnTo>
                <a:lnTo>
                  <a:pt x="50440" y="9350"/>
                </a:lnTo>
                <a:lnTo>
                  <a:pt x="50490" y="9370"/>
                </a:lnTo>
                <a:lnTo>
                  <a:pt x="50520" y="9410"/>
                </a:lnTo>
                <a:lnTo>
                  <a:pt x="50540" y="9460"/>
                </a:lnTo>
                <a:lnTo>
                  <a:pt x="50550" y="9520"/>
                </a:lnTo>
                <a:lnTo>
                  <a:pt x="50560" y="9570"/>
                </a:lnTo>
                <a:lnTo>
                  <a:pt x="50560" y="9630"/>
                </a:lnTo>
                <a:lnTo>
                  <a:pt x="50540" y="9680"/>
                </a:lnTo>
                <a:lnTo>
                  <a:pt x="50460" y="9840"/>
                </a:lnTo>
                <a:lnTo>
                  <a:pt x="50420" y="9890"/>
                </a:lnTo>
                <a:lnTo>
                  <a:pt x="50380" y="9920"/>
                </a:lnTo>
                <a:lnTo>
                  <a:pt x="50330" y="9940"/>
                </a:lnTo>
                <a:lnTo>
                  <a:pt x="50320" y="9960"/>
                </a:lnTo>
                <a:lnTo>
                  <a:pt x="50340" y="10030"/>
                </a:lnTo>
                <a:lnTo>
                  <a:pt x="50350" y="10070"/>
                </a:lnTo>
                <a:lnTo>
                  <a:pt x="50350" y="10100"/>
                </a:lnTo>
                <a:lnTo>
                  <a:pt x="50350" y="10130"/>
                </a:lnTo>
                <a:lnTo>
                  <a:pt x="50350" y="10160"/>
                </a:lnTo>
                <a:lnTo>
                  <a:pt x="50360" y="10220"/>
                </a:lnTo>
                <a:lnTo>
                  <a:pt x="50360" y="10250"/>
                </a:lnTo>
                <a:lnTo>
                  <a:pt x="50370" y="10290"/>
                </a:lnTo>
                <a:lnTo>
                  <a:pt x="50370" y="10350"/>
                </a:lnTo>
                <a:lnTo>
                  <a:pt x="50360" y="10420"/>
                </a:lnTo>
                <a:lnTo>
                  <a:pt x="50320" y="10550"/>
                </a:lnTo>
                <a:lnTo>
                  <a:pt x="50290" y="10580"/>
                </a:lnTo>
                <a:lnTo>
                  <a:pt x="50250" y="10580"/>
                </a:lnTo>
                <a:lnTo>
                  <a:pt x="50220" y="10560"/>
                </a:lnTo>
                <a:lnTo>
                  <a:pt x="50070" y="10510"/>
                </a:lnTo>
                <a:lnTo>
                  <a:pt x="49980" y="10530"/>
                </a:lnTo>
                <a:lnTo>
                  <a:pt x="49920" y="10560"/>
                </a:lnTo>
                <a:lnTo>
                  <a:pt x="49890" y="10600"/>
                </a:lnTo>
                <a:lnTo>
                  <a:pt x="49870" y="10660"/>
                </a:lnTo>
                <a:lnTo>
                  <a:pt x="49870" y="10730"/>
                </a:lnTo>
                <a:lnTo>
                  <a:pt x="49860" y="10780"/>
                </a:lnTo>
                <a:lnTo>
                  <a:pt x="49840" y="10830"/>
                </a:lnTo>
                <a:lnTo>
                  <a:pt x="49770" y="10840"/>
                </a:lnTo>
                <a:lnTo>
                  <a:pt x="49640" y="10810"/>
                </a:lnTo>
                <a:lnTo>
                  <a:pt x="48320" y="10450"/>
                </a:lnTo>
                <a:lnTo>
                  <a:pt x="48030" y="10310"/>
                </a:lnTo>
                <a:lnTo>
                  <a:pt x="47870" y="10160"/>
                </a:lnTo>
                <a:lnTo>
                  <a:pt x="47590" y="9960"/>
                </a:lnTo>
                <a:lnTo>
                  <a:pt x="47470" y="9830"/>
                </a:lnTo>
                <a:lnTo>
                  <a:pt x="47320" y="9710"/>
                </a:lnTo>
                <a:lnTo>
                  <a:pt x="47190" y="9640"/>
                </a:lnTo>
                <a:lnTo>
                  <a:pt x="46840" y="9600"/>
                </a:lnTo>
                <a:lnTo>
                  <a:pt x="46690" y="9650"/>
                </a:lnTo>
                <a:lnTo>
                  <a:pt x="46560" y="9750"/>
                </a:lnTo>
                <a:lnTo>
                  <a:pt x="46500" y="9860"/>
                </a:lnTo>
                <a:lnTo>
                  <a:pt x="46220" y="10200"/>
                </a:lnTo>
                <a:lnTo>
                  <a:pt x="45950" y="10650"/>
                </a:lnTo>
                <a:lnTo>
                  <a:pt x="45870" y="10910"/>
                </a:lnTo>
                <a:lnTo>
                  <a:pt x="45780" y="11110"/>
                </a:lnTo>
                <a:lnTo>
                  <a:pt x="45740" y="11290"/>
                </a:lnTo>
                <a:lnTo>
                  <a:pt x="45610" y="11390"/>
                </a:lnTo>
                <a:lnTo>
                  <a:pt x="45300" y="11540"/>
                </a:lnTo>
                <a:lnTo>
                  <a:pt x="44930" y="11580"/>
                </a:lnTo>
                <a:lnTo>
                  <a:pt x="43740" y="11740"/>
                </a:lnTo>
                <a:lnTo>
                  <a:pt x="42990" y="12160"/>
                </a:lnTo>
                <a:lnTo>
                  <a:pt x="42880" y="12130"/>
                </a:lnTo>
                <a:lnTo>
                  <a:pt x="42750" y="12140"/>
                </a:lnTo>
                <a:lnTo>
                  <a:pt x="42640" y="12160"/>
                </a:lnTo>
                <a:lnTo>
                  <a:pt x="42550" y="12220"/>
                </a:lnTo>
                <a:lnTo>
                  <a:pt x="42480" y="12360"/>
                </a:lnTo>
                <a:lnTo>
                  <a:pt x="42400" y="12180"/>
                </a:lnTo>
                <a:lnTo>
                  <a:pt x="42350" y="12110"/>
                </a:lnTo>
                <a:lnTo>
                  <a:pt x="42290" y="12050"/>
                </a:lnTo>
                <a:lnTo>
                  <a:pt x="42150" y="11980"/>
                </a:lnTo>
                <a:lnTo>
                  <a:pt x="42080" y="11980"/>
                </a:lnTo>
                <a:lnTo>
                  <a:pt x="41760" y="12140"/>
                </a:lnTo>
                <a:lnTo>
                  <a:pt x="41660" y="12140"/>
                </a:lnTo>
                <a:lnTo>
                  <a:pt x="41600" y="12050"/>
                </a:lnTo>
                <a:lnTo>
                  <a:pt x="41620" y="11960"/>
                </a:lnTo>
                <a:lnTo>
                  <a:pt x="41710" y="11900"/>
                </a:lnTo>
                <a:lnTo>
                  <a:pt x="41910" y="11820"/>
                </a:lnTo>
                <a:lnTo>
                  <a:pt x="41830" y="11730"/>
                </a:lnTo>
                <a:lnTo>
                  <a:pt x="41760" y="11710"/>
                </a:lnTo>
                <a:lnTo>
                  <a:pt x="41690" y="11700"/>
                </a:lnTo>
                <a:lnTo>
                  <a:pt x="41600" y="11660"/>
                </a:lnTo>
                <a:lnTo>
                  <a:pt x="41440" y="11510"/>
                </a:lnTo>
                <a:lnTo>
                  <a:pt x="41160" y="11200"/>
                </a:lnTo>
                <a:lnTo>
                  <a:pt x="41080" y="11140"/>
                </a:lnTo>
                <a:lnTo>
                  <a:pt x="40970" y="11120"/>
                </a:lnTo>
                <a:lnTo>
                  <a:pt x="40890" y="11140"/>
                </a:lnTo>
                <a:lnTo>
                  <a:pt x="40840" y="11190"/>
                </a:lnTo>
                <a:lnTo>
                  <a:pt x="40800" y="11240"/>
                </a:lnTo>
                <a:lnTo>
                  <a:pt x="40750" y="11260"/>
                </a:lnTo>
                <a:lnTo>
                  <a:pt x="40370" y="11260"/>
                </a:lnTo>
                <a:lnTo>
                  <a:pt x="40220" y="11180"/>
                </a:lnTo>
                <a:lnTo>
                  <a:pt x="40100" y="10830"/>
                </a:lnTo>
                <a:lnTo>
                  <a:pt x="39940" y="10720"/>
                </a:lnTo>
                <a:lnTo>
                  <a:pt x="39660" y="10570"/>
                </a:lnTo>
                <a:lnTo>
                  <a:pt x="39480" y="10640"/>
                </a:lnTo>
                <a:lnTo>
                  <a:pt x="39380" y="10550"/>
                </a:lnTo>
                <a:lnTo>
                  <a:pt x="39420" y="10430"/>
                </a:lnTo>
                <a:lnTo>
                  <a:pt x="39660" y="10410"/>
                </a:lnTo>
                <a:lnTo>
                  <a:pt x="39560" y="10220"/>
                </a:lnTo>
                <a:lnTo>
                  <a:pt x="39480" y="10140"/>
                </a:lnTo>
                <a:lnTo>
                  <a:pt x="39460" y="10030"/>
                </a:lnTo>
                <a:lnTo>
                  <a:pt x="39530" y="9780"/>
                </a:lnTo>
                <a:lnTo>
                  <a:pt x="39380" y="9750"/>
                </a:lnTo>
                <a:lnTo>
                  <a:pt x="39370" y="9560"/>
                </a:lnTo>
                <a:lnTo>
                  <a:pt x="39410" y="9330"/>
                </a:lnTo>
                <a:lnTo>
                  <a:pt x="39410" y="9160"/>
                </a:lnTo>
                <a:lnTo>
                  <a:pt x="39230" y="9360"/>
                </a:lnTo>
                <a:lnTo>
                  <a:pt x="39070" y="9370"/>
                </a:lnTo>
                <a:lnTo>
                  <a:pt x="38910" y="9250"/>
                </a:lnTo>
                <a:lnTo>
                  <a:pt x="38560" y="8900"/>
                </a:lnTo>
                <a:lnTo>
                  <a:pt x="38410" y="8660"/>
                </a:lnTo>
                <a:lnTo>
                  <a:pt x="38280" y="8390"/>
                </a:lnTo>
                <a:lnTo>
                  <a:pt x="38220" y="8140"/>
                </a:lnTo>
                <a:lnTo>
                  <a:pt x="38220" y="7970"/>
                </a:lnTo>
                <a:lnTo>
                  <a:pt x="38160" y="7840"/>
                </a:lnTo>
                <a:lnTo>
                  <a:pt x="38100" y="7730"/>
                </a:lnTo>
                <a:lnTo>
                  <a:pt x="38040" y="7590"/>
                </a:lnTo>
                <a:lnTo>
                  <a:pt x="38440" y="7540"/>
                </a:lnTo>
                <a:lnTo>
                  <a:pt x="38970" y="7370"/>
                </a:lnTo>
                <a:lnTo>
                  <a:pt x="39750" y="7240"/>
                </a:lnTo>
                <a:lnTo>
                  <a:pt x="39900" y="7170"/>
                </a:lnTo>
                <a:lnTo>
                  <a:pt x="39930" y="7110"/>
                </a:lnTo>
                <a:lnTo>
                  <a:pt x="40040" y="6800"/>
                </a:lnTo>
                <a:lnTo>
                  <a:pt x="41190" y="5120"/>
                </a:lnTo>
                <a:lnTo>
                  <a:pt x="41220" y="5030"/>
                </a:lnTo>
                <a:lnTo>
                  <a:pt x="41240" y="4950"/>
                </a:lnTo>
                <a:lnTo>
                  <a:pt x="41250" y="4870"/>
                </a:lnTo>
                <a:lnTo>
                  <a:pt x="41310" y="4780"/>
                </a:lnTo>
                <a:lnTo>
                  <a:pt x="41370" y="4740"/>
                </a:lnTo>
                <a:lnTo>
                  <a:pt x="41820" y="4550"/>
                </a:lnTo>
                <a:lnTo>
                  <a:pt x="41900" y="4550"/>
                </a:lnTo>
                <a:lnTo>
                  <a:pt x="42010" y="4560"/>
                </a:lnTo>
                <a:lnTo>
                  <a:pt x="42090" y="4620"/>
                </a:lnTo>
                <a:lnTo>
                  <a:pt x="42130" y="4820"/>
                </a:lnTo>
                <a:lnTo>
                  <a:pt x="42210" y="4880"/>
                </a:lnTo>
                <a:lnTo>
                  <a:pt x="42970" y="5130"/>
                </a:lnTo>
                <a:lnTo>
                  <a:pt x="43330" y="5180"/>
                </a:lnTo>
                <a:lnTo>
                  <a:pt x="43720" y="5050"/>
                </a:lnTo>
                <a:lnTo>
                  <a:pt x="43960" y="4870"/>
                </a:lnTo>
                <a:lnTo>
                  <a:pt x="44310" y="4720"/>
                </a:lnTo>
                <a:lnTo>
                  <a:pt x="44670" y="4620"/>
                </a:lnTo>
                <a:lnTo>
                  <a:pt x="44960" y="4600"/>
                </a:lnTo>
                <a:lnTo>
                  <a:pt x="45110" y="4640"/>
                </a:lnTo>
                <a:lnTo>
                  <a:pt x="46310" y="5290"/>
                </a:lnTo>
                <a:lnTo>
                  <a:pt x="46380" y="5310"/>
                </a:lnTo>
                <a:lnTo>
                  <a:pt x="46450" y="5320"/>
                </a:lnTo>
                <a:lnTo>
                  <a:pt x="46530" y="5310"/>
                </a:lnTo>
                <a:lnTo>
                  <a:pt x="46620" y="5220"/>
                </a:lnTo>
                <a:lnTo>
                  <a:pt x="46700" y="5180"/>
                </a:lnTo>
                <a:lnTo>
                  <a:pt x="46870" y="5160"/>
                </a:lnTo>
                <a:lnTo>
                  <a:pt x="46980" y="5180"/>
                </a:lnTo>
                <a:lnTo>
                  <a:pt x="47220" y="5370"/>
                </a:lnTo>
                <a:lnTo>
                  <a:pt x="47340" y="5460"/>
                </a:lnTo>
                <a:lnTo>
                  <a:pt x="47720" y="5650"/>
                </a:lnTo>
                <a:lnTo>
                  <a:pt x="48140" y="6000"/>
                </a:lnTo>
                <a:lnTo>
                  <a:pt x="48290" y="6060"/>
                </a:lnTo>
                <a:lnTo>
                  <a:pt x="48410" y="6050"/>
                </a:lnTo>
                <a:lnTo>
                  <a:pt x="48630" y="5960"/>
                </a:lnTo>
                <a:lnTo>
                  <a:pt x="48750" y="5940"/>
                </a:lnTo>
                <a:lnTo>
                  <a:pt x="48860" y="5960"/>
                </a:lnTo>
                <a:lnTo>
                  <a:pt x="48940" y="6000"/>
                </a:lnTo>
                <a:lnTo>
                  <a:pt x="49100" y="6130"/>
                </a:lnTo>
                <a:lnTo>
                  <a:pt x="49340" y="6220"/>
                </a:lnTo>
                <a:lnTo>
                  <a:pt x="49560" y="6250"/>
                </a:lnTo>
                <a:lnTo>
                  <a:pt x="50490" y="6190"/>
                </a:lnTo>
                <a:lnTo>
                  <a:pt x="50730" y="6210"/>
                </a:lnTo>
                <a:lnTo>
                  <a:pt x="50950" y="6260"/>
                </a:lnTo>
                <a:lnTo>
                  <a:pt x="51040" y="6330"/>
                </a:lnTo>
                <a:lnTo>
                  <a:pt x="51230" y="6520"/>
                </a:lnTo>
                <a:lnTo>
                  <a:pt x="51300" y="6560"/>
                </a:lnTo>
                <a:lnTo>
                  <a:pt x="51420" y="6530"/>
                </a:lnTo>
                <a:lnTo>
                  <a:pt x="51580" y="6360"/>
                </a:lnTo>
                <a:lnTo>
                  <a:pt x="52070" y="6270"/>
                </a:lnTo>
                <a:lnTo>
                  <a:pt x="52350" y="5950"/>
                </a:lnTo>
                <a:lnTo>
                  <a:pt x="52620" y="5560"/>
                </a:lnTo>
                <a:lnTo>
                  <a:pt x="52950" y="5270"/>
                </a:lnTo>
                <a:lnTo>
                  <a:pt x="53370" y="5200"/>
                </a:lnTo>
                <a:lnTo>
                  <a:pt x="53670" y="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