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Dhi-Qar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Iraq • State Map | Fully Editable Vector Shape</a:t>
            </a:r>
          </a:p>
        </p:txBody>
      </p:sp>
      <p:sp>
        <p:nvSpPr>
          <p:cNvPr id="101" name="Dhi-Qa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1600" y="73630"/>
                </a:moveTo>
                <a:lnTo>
                  <a:pt x="81680" y="74520"/>
                </a:lnTo>
                <a:lnTo>
                  <a:pt x="81560" y="76730"/>
                </a:lnTo>
                <a:lnTo>
                  <a:pt x="81330" y="77940"/>
                </a:lnTo>
                <a:lnTo>
                  <a:pt x="81270" y="78240"/>
                </a:lnTo>
                <a:lnTo>
                  <a:pt x="81260" y="78480"/>
                </a:lnTo>
                <a:lnTo>
                  <a:pt x="81310" y="79250"/>
                </a:lnTo>
                <a:lnTo>
                  <a:pt x="81250" y="79550"/>
                </a:lnTo>
                <a:lnTo>
                  <a:pt x="80980" y="79600"/>
                </a:lnTo>
                <a:lnTo>
                  <a:pt x="79710" y="79370"/>
                </a:lnTo>
                <a:lnTo>
                  <a:pt x="79540" y="79360"/>
                </a:lnTo>
                <a:lnTo>
                  <a:pt x="76560" y="80180"/>
                </a:lnTo>
                <a:lnTo>
                  <a:pt x="76260" y="80250"/>
                </a:lnTo>
                <a:lnTo>
                  <a:pt x="76140" y="80250"/>
                </a:lnTo>
                <a:lnTo>
                  <a:pt x="76020" y="80160"/>
                </a:lnTo>
                <a:lnTo>
                  <a:pt x="75920" y="80020"/>
                </a:lnTo>
                <a:lnTo>
                  <a:pt x="75540" y="79240"/>
                </a:lnTo>
                <a:lnTo>
                  <a:pt x="74700" y="77850"/>
                </a:lnTo>
                <a:lnTo>
                  <a:pt x="73240" y="77330"/>
                </a:lnTo>
                <a:lnTo>
                  <a:pt x="68750" y="76750"/>
                </a:lnTo>
                <a:lnTo>
                  <a:pt x="68630" y="75260"/>
                </a:lnTo>
                <a:lnTo>
                  <a:pt x="68680" y="75030"/>
                </a:lnTo>
                <a:lnTo>
                  <a:pt x="68720" y="74710"/>
                </a:lnTo>
                <a:lnTo>
                  <a:pt x="68770" y="74510"/>
                </a:lnTo>
                <a:lnTo>
                  <a:pt x="68810" y="74240"/>
                </a:lnTo>
                <a:lnTo>
                  <a:pt x="68880" y="74100"/>
                </a:lnTo>
                <a:lnTo>
                  <a:pt x="69020" y="74080"/>
                </a:lnTo>
                <a:lnTo>
                  <a:pt x="69200" y="74150"/>
                </a:lnTo>
                <a:lnTo>
                  <a:pt x="69320" y="74130"/>
                </a:lnTo>
                <a:lnTo>
                  <a:pt x="69380" y="74020"/>
                </a:lnTo>
                <a:lnTo>
                  <a:pt x="69430" y="73690"/>
                </a:lnTo>
                <a:lnTo>
                  <a:pt x="69440" y="73500"/>
                </a:lnTo>
                <a:lnTo>
                  <a:pt x="69410" y="73400"/>
                </a:lnTo>
                <a:lnTo>
                  <a:pt x="69360" y="73370"/>
                </a:lnTo>
                <a:lnTo>
                  <a:pt x="69290" y="73330"/>
                </a:lnTo>
                <a:lnTo>
                  <a:pt x="69180" y="73250"/>
                </a:lnTo>
                <a:lnTo>
                  <a:pt x="69140" y="73210"/>
                </a:lnTo>
                <a:lnTo>
                  <a:pt x="68970" y="73140"/>
                </a:lnTo>
                <a:lnTo>
                  <a:pt x="68940" y="73020"/>
                </a:lnTo>
                <a:lnTo>
                  <a:pt x="69050" y="72680"/>
                </a:lnTo>
                <a:lnTo>
                  <a:pt x="69570" y="71430"/>
                </a:lnTo>
                <a:lnTo>
                  <a:pt x="69070" y="71410"/>
                </a:lnTo>
                <a:lnTo>
                  <a:pt x="68810" y="71370"/>
                </a:lnTo>
                <a:lnTo>
                  <a:pt x="68790" y="71220"/>
                </a:lnTo>
                <a:lnTo>
                  <a:pt x="68890" y="71020"/>
                </a:lnTo>
                <a:lnTo>
                  <a:pt x="69520" y="70230"/>
                </a:lnTo>
                <a:lnTo>
                  <a:pt x="69550" y="70110"/>
                </a:lnTo>
                <a:lnTo>
                  <a:pt x="69540" y="69960"/>
                </a:lnTo>
                <a:lnTo>
                  <a:pt x="69480" y="69640"/>
                </a:lnTo>
                <a:lnTo>
                  <a:pt x="69430" y="69510"/>
                </a:lnTo>
                <a:lnTo>
                  <a:pt x="69380" y="69440"/>
                </a:lnTo>
                <a:lnTo>
                  <a:pt x="69320" y="69430"/>
                </a:lnTo>
                <a:lnTo>
                  <a:pt x="69280" y="69410"/>
                </a:lnTo>
                <a:lnTo>
                  <a:pt x="69240" y="69350"/>
                </a:lnTo>
                <a:lnTo>
                  <a:pt x="69240" y="69250"/>
                </a:lnTo>
                <a:lnTo>
                  <a:pt x="69300" y="69020"/>
                </a:lnTo>
                <a:lnTo>
                  <a:pt x="69340" y="68940"/>
                </a:lnTo>
                <a:lnTo>
                  <a:pt x="69400" y="68900"/>
                </a:lnTo>
                <a:lnTo>
                  <a:pt x="69450" y="68920"/>
                </a:lnTo>
                <a:lnTo>
                  <a:pt x="69500" y="68950"/>
                </a:lnTo>
                <a:lnTo>
                  <a:pt x="69590" y="69020"/>
                </a:lnTo>
                <a:lnTo>
                  <a:pt x="69630" y="69030"/>
                </a:lnTo>
                <a:lnTo>
                  <a:pt x="69660" y="69020"/>
                </a:lnTo>
                <a:lnTo>
                  <a:pt x="69680" y="68960"/>
                </a:lnTo>
                <a:lnTo>
                  <a:pt x="69690" y="68890"/>
                </a:lnTo>
                <a:lnTo>
                  <a:pt x="69680" y="68740"/>
                </a:lnTo>
                <a:lnTo>
                  <a:pt x="69680" y="68590"/>
                </a:lnTo>
                <a:lnTo>
                  <a:pt x="69690" y="68540"/>
                </a:lnTo>
                <a:lnTo>
                  <a:pt x="69640" y="68380"/>
                </a:lnTo>
                <a:lnTo>
                  <a:pt x="69350" y="68050"/>
                </a:lnTo>
                <a:lnTo>
                  <a:pt x="69100" y="66630"/>
                </a:lnTo>
                <a:lnTo>
                  <a:pt x="68740" y="65510"/>
                </a:lnTo>
                <a:lnTo>
                  <a:pt x="68730" y="65280"/>
                </a:lnTo>
                <a:lnTo>
                  <a:pt x="68740" y="65130"/>
                </a:lnTo>
                <a:lnTo>
                  <a:pt x="68810" y="64870"/>
                </a:lnTo>
                <a:lnTo>
                  <a:pt x="69720" y="64920"/>
                </a:lnTo>
                <a:lnTo>
                  <a:pt x="70280" y="64690"/>
                </a:lnTo>
                <a:lnTo>
                  <a:pt x="70330" y="64690"/>
                </a:lnTo>
                <a:lnTo>
                  <a:pt x="70370" y="64730"/>
                </a:lnTo>
                <a:lnTo>
                  <a:pt x="70410" y="64720"/>
                </a:lnTo>
                <a:lnTo>
                  <a:pt x="70450" y="64700"/>
                </a:lnTo>
                <a:lnTo>
                  <a:pt x="70490" y="64660"/>
                </a:lnTo>
                <a:lnTo>
                  <a:pt x="70510" y="64650"/>
                </a:lnTo>
                <a:lnTo>
                  <a:pt x="70530" y="64660"/>
                </a:lnTo>
                <a:lnTo>
                  <a:pt x="70560" y="64680"/>
                </a:lnTo>
                <a:lnTo>
                  <a:pt x="70600" y="64720"/>
                </a:lnTo>
                <a:lnTo>
                  <a:pt x="70650" y="64710"/>
                </a:lnTo>
                <a:lnTo>
                  <a:pt x="70960" y="64470"/>
                </a:lnTo>
                <a:lnTo>
                  <a:pt x="71040" y="64440"/>
                </a:lnTo>
                <a:lnTo>
                  <a:pt x="71120" y="64450"/>
                </a:lnTo>
                <a:lnTo>
                  <a:pt x="71200" y="64480"/>
                </a:lnTo>
                <a:lnTo>
                  <a:pt x="71350" y="64510"/>
                </a:lnTo>
                <a:lnTo>
                  <a:pt x="71410" y="64500"/>
                </a:lnTo>
                <a:lnTo>
                  <a:pt x="71450" y="64480"/>
                </a:lnTo>
                <a:lnTo>
                  <a:pt x="71490" y="64400"/>
                </a:lnTo>
                <a:lnTo>
                  <a:pt x="71530" y="64360"/>
                </a:lnTo>
                <a:lnTo>
                  <a:pt x="71840" y="64250"/>
                </a:lnTo>
                <a:lnTo>
                  <a:pt x="74210" y="64250"/>
                </a:lnTo>
                <a:lnTo>
                  <a:pt x="74410" y="64450"/>
                </a:lnTo>
                <a:lnTo>
                  <a:pt x="74530" y="64600"/>
                </a:lnTo>
                <a:lnTo>
                  <a:pt x="74540" y="64690"/>
                </a:lnTo>
                <a:lnTo>
                  <a:pt x="74390" y="64730"/>
                </a:lnTo>
                <a:lnTo>
                  <a:pt x="74240" y="64820"/>
                </a:lnTo>
                <a:lnTo>
                  <a:pt x="74150" y="65000"/>
                </a:lnTo>
                <a:lnTo>
                  <a:pt x="74390" y="65510"/>
                </a:lnTo>
                <a:lnTo>
                  <a:pt x="75100" y="66680"/>
                </a:lnTo>
                <a:lnTo>
                  <a:pt x="75080" y="66940"/>
                </a:lnTo>
                <a:lnTo>
                  <a:pt x="75050" y="67080"/>
                </a:lnTo>
                <a:lnTo>
                  <a:pt x="75260" y="67620"/>
                </a:lnTo>
                <a:lnTo>
                  <a:pt x="75620" y="68030"/>
                </a:lnTo>
                <a:lnTo>
                  <a:pt x="75900" y="68190"/>
                </a:lnTo>
                <a:lnTo>
                  <a:pt x="75960" y="68250"/>
                </a:lnTo>
                <a:lnTo>
                  <a:pt x="76240" y="68710"/>
                </a:lnTo>
                <a:lnTo>
                  <a:pt x="76390" y="68860"/>
                </a:lnTo>
                <a:lnTo>
                  <a:pt x="76690" y="69110"/>
                </a:lnTo>
                <a:lnTo>
                  <a:pt x="76780" y="69230"/>
                </a:lnTo>
                <a:lnTo>
                  <a:pt x="76850" y="69400"/>
                </a:lnTo>
                <a:lnTo>
                  <a:pt x="76880" y="69560"/>
                </a:lnTo>
                <a:lnTo>
                  <a:pt x="76840" y="69780"/>
                </a:lnTo>
                <a:lnTo>
                  <a:pt x="76790" y="69910"/>
                </a:lnTo>
                <a:lnTo>
                  <a:pt x="76700" y="70110"/>
                </a:lnTo>
                <a:lnTo>
                  <a:pt x="76690" y="70250"/>
                </a:lnTo>
                <a:lnTo>
                  <a:pt x="76690" y="70350"/>
                </a:lnTo>
                <a:lnTo>
                  <a:pt x="76840" y="70790"/>
                </a:lnTo>
                <a:lnTo>
                  <a:pt x="77650" y="71300"/>
                </a:lnTo>
                <a:lnTo>
                  <a:pt x="77760" y="71380"/>
                </a:lnTo>
                <a:lnTo>
                  <a:pt x="77870" y="71490"/>
                </a:lnTo>
                <a:lnTo>
                  <a:pt x="77980" y="71640"/>
                </a:lnTo>
                <a:lnTo>
                  <a:pt x="78040" y="71750"/>
                </a:lnTo>
                <a:lnTo>
                  <a:pt x="78070" y="71850"/>
                </a:lnTo>
                <a:lnTo>
                  <a:pt x="78080" y="71940"/>
                </a:lnTo>
                <a:lnTo>
                  <a:pt x="78070" y="72060"/>
                </a:lnTo>
                <a:lnTo>
                  <a:pt x="78030" y="72440"/>
                </a:lnTo>
                <a:lnTo>
                  <a:pt x="78030" y="72550"/>
                </a:lnTo>
                <a:lnTo>
                  <a:pt x="78040" y="72660"/>
                </a:lnTo>
                <a:lnTo>
                  <a:pt x="78060" y="72740"/>
                </a:lnTo>
                <a:lnTo>
                  <a:pt x="78090" y="72820"/>
                </a:lnTo>
                <a:lnTo>
                  <a:pt x="78160" y="72900"/>
                </a:lnTo>
                <a:lnTo>
                  <a:pt x="78550" y="73220"/>
                </a:lnTo>
                <a:lnTo>
                  <a:pt x="78680" y="73350"/>
                </a:lnTo>
                <a:lnTo>
                  <a:pt x="79040" y="73530"/>
                </a:lnTo>
                <a:lnTo>
                  <a:pt x="80000" y="73520"/>
                </a:lnTo>
                <a:lnTo>
                  <a:pt x="81600" y="736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