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Baghdad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Baghd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580" y="49340"/>
                </a:moveTo>
                <a:lnTo>
                  <a:pt x="56060" y="49210"/>
                </a:lnTo>
                <a:lnTo>
                  <a:pt x="56180" y="48830"/>
                </a:lnTo>
                <a:lnTo>
                  <a:pt x="56240" y="48750"/>
                </a:lnTo>
                <a:lnTo>
                  <a:pt x="56290" y="48760"/>
                </a:lnTo>
                <a:lnTo>
                  <a:pt x="56940" y="48790"/>
                </a:lnTo>
                <a:lnTo>
                  <a:pt x="57040" y="48810"/>
                </a:lnTo>
                <a:lnTo>
                  <a:pt x="57220" y="48910"/>
                </a:lnTo>
                <a:lnTo>
                  <a:pt x="57560" y="49210"/>
                </a:lnTo>
                <a:lnTo>
                  <a:pt x="57850" y="48990"/>
                </a:lnTo>
                <a:lnTo>
                  <a:pt x="57880" y="49020"/>
                </a:lnTo>
                <a:lnTo>
                  <a:pt x="57910" y="49070"/>
                </a:lnTo>
                <a:lnTo>
                  <a:pt x="57930" y="49190"/>
                </a:lnTo>
                <a:lnTo>
                  <a:pt x="57950" y="49290"/>
                </a:lnTo>
                <a:lnTo>
                  <a:pt x="58000" y="49440"/>
                </a:lnTo>
                <a:lnTo>
                  <a:pt x="58010" y="49480"/>
                </a:lnTo>
                <a:lnTo>
                  <a:pt x="58000" y="49490"/>
                </a:lnTo>
                <a:lnTo>
                  <a:pt x="57990" y="49520"/>
                </a:lnTo>
                <a:lnTo>
                  <a:pt x="57990" y="49650"/>
                </a:lnTo>
                <a:lnTo>
                  <a:pt x="57940" y="49760"/>
                </a:lnTo>
                <a:lnTo>
                  <a:pt x="57950" y="50080"/>
                </a:lnTo>
                <a:lnTo>
                  <a:pt x="57960" y="50410"/>
                </a:lnTo>
                <a:lnTo>
                  <a:pt x="57940" y="50490"/>
                </a:lnTo>
                <a:lnTo>
                  <a:pt x="57910" y="50560"/>
                </a:lnTo>
                <a:lnTo>
                  <a:pt x="57870" y="50590"/>
                </a:lnTo>
                <a:lnTo>
                  <a:pt x="57840" y="50590"/>
                </a:lnTo>
                <a:lnTo>
                  <a:pt x="57830" y="50560"/>
                </a:lnTo>
                <a:lnTo>
                  <a:pt x="57860" y="50520"/>
                </a:lnTo>
                <a:lnTo>
                  <a:pt x="57860" y="50430"/>
                </a:lnTo>
                <a:lnTo>
                  <a:pt x="57790" y="50600"/>
                </a:lnTo>
                <a:lnTo>
                  <a:pt x="57810" y="50690"/>
                </a:lnTo>
                <a:lnTo>
                  <a:pt x="57850" y="50770"/>
                </a:lnTo>
                <a:lnTo>
                  <a:pt x="57850" y="50810"/>
                </a:lnTo>
                <a:lnTo>
                  <a:pt x="57840" y="50860"/>
                </a:lnTo>
                <a:lnTo>
                  <a:pt x="57780" y="50930"/>
                </a:lnTo>
                <a:lnTo>
                  <a:pt x="57760" y="50950"/>
                </a:lnTo>
                <a:lnTo>
                  <a:pt x="57670" y="51080"/>
                </a:lnTo>
                <a:lnTo>
                  <a:pt x="57650" y="51550"/>
                </a:lnTo>
                <a:lnTo>
                  <a:pt x="56140" y="51480"/>
                </a:lnTo>
                <a:lnTo>
                  <a:pt x="55900" y="51410"/>
                </a:lnTo>
                <a:lnTo>
                  <a:pt x="55790" y="51390"/>
                </a:lnTo>
                <a:lnTo>
                  <a:pt x="55670" y="51410"/>
                </a:lnTo>
                <a:lnTo>
                  <a:pt x="55560" y="51290"/>
                </a:lnTo>
                <a:lnTo>
                  <a:pt x="55320" y="51140"/>
                </a:lnTo>
                <a:lnTo>
                  <a:pt x="55210" y="51030"/>
                </a:lnTo>
                <a:lnTo>
                  <a:pt x="55120" y="50850"/>
                </a:lnTo>
                <a:lnTo>
                  <a:pt x="55070" y="50620"/>
                </a:lnTo>
                <a:lnTo>
                  <a:pt x="55070" y="50390"/>
                </a:lnTo>
                <a:lnTo>
                  <a:pt x="55110" y="50180"/>
                </a:lnTo>
                <a:lnTo>
                  <a:pt x="55220" y="49970"/>
                </a:lnTo>
                <a:lnTo>
                  <a:pt x="55510" y="49660"/>
                </a:lnTo>
                <a:lnTo>
                  <a:pt x="55590" y="49450"/>
                </a:lnTo>
                <a:lnTo>
                  <a:pt x="55590" y="49390"/>
                </a:lnTo>
                <a:lnTo>
                  <a:pt x="55580" y="4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