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Babil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Iraq • State Map | Fully Editable Vector Shape</a:t>
            </a:r>
          </a:p>
        </p:txBody>
      </p:sp>
      <p:sp>
        <p:nvSpPr>
          <p:cNvPr id="101" name="Babi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650" y="51550"/>
                </a:moveTo>
                <a:lnTo>
                  <a:pt x="57650" y="51680"/>
                </a:lnTo>
                <a:lnTo>
                  <a:pt x="57760" y="51910"/>
                </a:lnTo>
                <a:lnTo>
                  <a:pt x="57930" y="52330"/>
                </a:lnTo>
                <a:lnTo>
                  <a:pt x="58000" y="52600"/>
                </a:lnTo>
                <a:lnTo>
                  <a:pt x="58030" y="52830"/>
                </a:lnTo>
                <a:lnTo>
                  <a:pt x="58030" y="53260"/>
                </a:lnTo>
                <a:lnTo>
                  <a:pt x="57980" y="53410"/>
                </a:lnTo>
                <a:lnTo>
                  <a:pt x="57820" y="53500"/>
                </a:lnTo>
                <a:lnTo>
                  <a:pt x="57890" y="53820"/>
                </a:lnTo>
                <a:lnTo>
                  <a:pt x="57920" y="54920"/>
                </a:lnTo>
                <a:lnTo>
                  <a:pt x="57980" y="55190"/>
                </a:lnTo>
                <a:lnTo>
                  <a:pt x="58040" y="55360"/>
                </a:lnTo>
                <a:lnTo>
                  <a:pt x="58100" y="55420"/>
                </a:lnTo>
                <a:lnTo>
                  <a:pt x="58150" y="55460"/>
                </a:lnTo>
                <a:lnTo>
                  <a:pt x="58200" y="55480"/>
                </a:lnTo>
                <a:lnTo>
                  <a:pt x="59490" y="55570"/>
                </a:lnTo>
                <a:lnTo>
                  <a:pt x="59560" y="55580"/>
                </a:lnTo>
                <a:lnTo>
                  <a:pt x="60140" y="55920"/>
                </a:lnTo>
                <a:lnTo>
                  <a:pt x="60600" y="56060"/>
                </a:lnTo>
                <a:lnTo>
                  <a:pt x="60930" y="56100"/>
                </a:lnTo>
                <a:lnTo>
                  <a:pt x="61010" y="56120"/>
                </a:lnTo>
                <a:lnTo>
                  <a:pt x="61060" y="56210"/>
                </a:lnTo>
                <a:lnTo>
                  <a:pt x="61360" y="56330"/>
                </a:lnTo>
                <a:lnTo>
                  <a:pt x="61590" y="56460"/>
                </a:lnTo>
                <a:lnTo>
                  <a:pt x="61720" y="56570"/>
                </a:lnTo>
                <a:lnTo>
                  <a:pt x="61850" y="56710"/>
                </a:lnTo>
                <a:lnTo>
                  <a:pt x="61900" y="56820"/>
                </a:lnTo>
                <a:lnTo>
                  <a:pt x="62290" y="58120"/>
                </a:lnTo>
                <a:lnTo>
                  <a:pt x="62650" y="58930"/>
                </a:lnTo>
                <a:lnTo>
                  <a:pt x="62810" y="59130"/>
                </a:lnTo>
                <a:lnTo>
                  <a:pt x="62990" y="59310"/>
                </a:lnTo>
                <a:lnTo>
                  <a:pt x="63130" y="59410"/>
                </a:lnTo>
                <a:lnTo>
                  <a:pt x="63290" y="59460"/>
                </a:lnTo>
                <a:lnTo>
                  <a:pt x="63830" y="59480"/>
                </a:lnTo>
                <a:lnTo>
                  <a:pt x="63950" y="59480"/>
                </a:lnTo>
                <a:lnTo>
                  <a:pt x="63970" y="59820"/>
                </a:lnTo>
                <a:lnTo>
                  <a:pt x="63990" y="60050"/>
                </a:lnTo>
                <a:lnTo>
                  <a:pt x="63860" y="60040"/>
                </a:lnTo>
                <a:lnTo>
                  <a:pt x="63780" y="60060"/>
                </a:lnTo>
                <a:lnTo>
                  <a:pt x="63650" y="60110"/>
                </a:lnTo>
                <a:lnTo>
                  <a:pt x="63240" y="60360"/>
                </a:lnTo>
                <a:lnTo>
                  <a:pt x="63130" y="60440"/>
                </a:lnTo>
                <a:lnTo>
                  <a:pt x="63020" y="60580"/>
                </a:lnTo>
                <a:lnTo>
                  <a:pt x="62960" y="60640"/>
                </a:lnTo>
                <a:lnTo>
                  <a:pt x="62170" y="61160"/>
                </a:lnTo>
                <a:lnTo>
                  <a:pt x="61580" y="61400"/>
                </a:lnTo>
                <a:lnTo>
                  <a:pt x="61180" y="61710"/>
                </a:lnTo>
                <a:lnTo>
                  <a:pt x="60920" y="61960"/>
                </a:lnTo>
                <a:lnTo>
                  <a:pt x="60850" y="62000"/>
                </a:lnTo>
                <a:lnTo>
                  <a:pt x="60800" y="61970"/>
                </a:lnTo>
                <a:lnTo>
                  <a:pt x="60690" y="61870"/>
                </a:lnTo>
                <a:lnTo>
                  <a:pt x="60640" y="61820"/>
                </a:lnTo>
                <a:lnTo>
                  <a:pt x="60590" y="61820"/>
                </a:lnTo>
                <a:lnTo>
                  <a:pt x="60520" y="61850"/>
                </a:lnTo>
                <a:lnTo>
                  <a:pt x="60430" y="61940"/>
                </a:lnTo>
                <a:lnTo>
                  <a:pt x="60380" y="62040"/>
                </a:lnTo>
                <a:lnTo>
                  <a:pt x="60350" y="62110"/>
                </a:lnTo>
                <a:lnTo>
                  <a:pt x="60370" y="62160"/>
                </a:lnTo>
                <a:lnTo>
                  <a:pt x="60400" y="62210"/>
                </a:lnTo>
                <a:lnTo>
                  <a:pt x="60480" y="62270"/>
                </a:lnTo>
                <a:lnTo>
                  <a:pt x="60490" y="62370"/>
                </a:lnTo>
                <a:lnTo>
                  <a:pt x="60480" y="62450"/>
                </a:lnTo>
                <a:lnTo>
                  <a:pt x="60440" y="62510"/>
                </a:lnTo>
                <a:lnTo>
                  <a:pt x="60400" y="62550"/>
                </a:lnTo>
                <a:lnTo>
                  <a:pt x="60260" y="62630"/>
                </a:lnTo>
                <a:lnTo>
                  <a:pt x="60200" y="62680"/>
                </a:lnTo>
                <a:lnTo>
                  <a:pt x="60030" y="62890"/>
                </a:lnTo>
                <a:lnTo>
                  <a:pt x="59970" y="62950"/>
                </a:lnTo>
                <a:lnTo>
                  <a:pt x="59890" y="62990"/>
                </a:lnTo>
                <a:lnTo>
                  <a:pt x="59800" y="63020"/>
                </a:lnTo>
                <a:lnTo>
                  <a:pt x="59700" y="63020"/>
                </a:lnTo>
                <a:lnTo>
                  <a:pt x="59580" y="62980"/>
                </a:lnTo>
                <a:lnTo>
                  <a:pt x="59070" y="62670"/>
                </a:lnTo>
                <a:lnTo>
                  <a:pt x="58800" y="62580"/>
                </a:lnTo>
                <a:lnTo>
                  <a:pt x="58330" y="62430"/>
                </a:lnTo>
                <a:lnTo>
                  <a:pt x="58060" y="62280"/>
                </a:lnTo>
                <a:lnTo>
                  <a:pt x="57860" y="62100"/>
                </a:lnTo>
                <a:lnTo>
                  <a:pt x="57610" y="61970"/>
                </a:lnTo>
                <a:lnTo>
                  <a:pt x="57160" y="62290"/>
                </a:lnTo>
                <a:lnTo>
                  <a:pt x="57090" y="62290"/>
                </a:lnTo>
                <a:lnTo>
                  <a:pt x="57010" y="62300"/>
                </a:lnTo>
                <a:lnTo>
                  <a:pt x="56970" y="62300"/>
                </a:lnTo>
                <a:lnTo>
                  <a:pt x="56780" y="62430"/>
                </a:lnTo>
                <a:lnTo>
                  <a:pt x="56460" y="62740"/>
                </a:lnTo>
                <a:lnTo>
                  <a:pt x="56320" y="62550"/>
                </a:lnTo>
                <a:lnTo>
                  <a:pt x="56270" y="62460"/>
                </a:lnTo>
                <a:lnTo>
                  <a:pt x="56200" y="62360"/>
                </a:lnTo>
                <a:lnTo>
                  <a:pt x="56140" y="62290"/>
                </a:lnTo>
                <a:lnTo>
                  <a:pt x="55970" y="62010"/>
                </a:lnTo>
                <a:lnTo>
                  <a:pt x="55900" y="61810"/>
                </a:lnTo>
                <a:lnTo>
                  <a:pt x="55880" y="61690"/>
                </a:lnTo>
                <a:lnTo>
                  <a:pt x="55950" y="61580"/>
                </a:lnTo>
                <a:lnTo>
                  <a:pt x="56170" y="61460"/>
                </a:lnTo>
                <a:lnTo>
                  <a:pt x="56210" y="61270"/>
                </a:lnTo>
                <a:lnTo>
                  <a:pt x="56150" y="61220"/>
                </a:lnTo>
                <a:lnTo>
                  <a:pt x="56090" y="61110"/>
                </a:lnTo>
                <a:lnTo>
                  <a:pt x="55960" y="60590"/>
                </a:lnTo>
                <a:lnTo>
                  <a:pt x="55930" y="60480"/>
                </a:lnTo>
                <a:lnTo>
                  <a:pt x="55740" y="60100"/>
                </a:lnTo>
                <a:lnTo>
                  <a:pt x="55670" y="59880"/>
                </a:lnTo>
                <a:lnTo>
                  <a:pt x="55720" y="59700"/>
                </a:lnTo>
                <a:lnTo>
                  <a:pt x="55810" y="59480"/>
                </a:lnTo>
                <a:lnTo>
                  <a:pt x="55740" y="59270"/>
                </a:lnTo>
                <a:lnTo>
                  <a:pt x="55230" y="58510"/>
                </a:lnTo>
                <a:lnTo>
                  <a:pt x="55080" y="58140"/>
                </a:lnTo>
                <a:lnTo>
                  <a:pt x="55060" y="57740"/>
                </a:lnTo>
                <a:lnTo>
                  <a:pt x="55380" y="56560"/>
                </a:lnTo>
                <a:lnTo>
                  <a:pt x="55460" y="56470"/>
                </a:lnTo>
                <a:lnTo>
                  <a:pt x="55460" y="56350"/>
                </a:lnTo>
                <a:lnTo>
                  <a:pt x="55460" y="56280"/>
                </a:lnTo>
                <a:lnTo>
                  <a:pt x="55420" y="56200"/>
                </a:lnTo>
                <a:lnTo>
                  <a:pt x="55200" y="55970"/>
                </a:lnTo>
                <a:lnTo>
                  <a:pt x="55130" y="55920"/>
                </a:lnTo>
                <a:lnTo>
                  <a:pt x="55080" y="55900"/>
                </a:lnTo>
                <a:lnTo>
                  <a:pt x="55040" y="55900"/>
                </a:lnTo>
                <a:lnTo>
                  <a:pt x="54990" y="55920"/>
                </a:lnTo>
                <a:lnTo>
                  <a:pt x="54890" y="55980"/>
                </a:lnTo>
                <a:lnTo>
                  <a:pt x="54850" y="55990"/>
                </a:lnTo>
                <a:lnTo>
                  <a:pt x="54800" y="55980"/>
                </a:lnTo>
                <a:lnTo>
                  <a:pt x="54480" y="55890"/>
                </a:lnTo>
                <a:lnTo>
                  <a:pt x="54230" y="55850"/>
                </a:lnTo>
                <a:lnTo>
                  <a:pt x="54330" y="54820"/>
                </a:lnTo>
                <a:lnTo>
                  <a:pt x="53930" y="54540"/>
                </a:lnTo>
                <a:lnTo>
                  <a:pt x="53680" y="54250"/>
                </a:lnTo>
                <a:lnTo>
                  <a:pt x="53570" y="53960"/>
                </a:lnTo>
                <a:lnTo>
                  <a:pt x="53410" y="53150"/>
                </a:lnTo>
                <a:lnTo>
                  <a:pt x="53190" y="52500"/>
                </a:lnTo>
                <a:lnTo>
                  <a:pt x="52910" y="52220"/>
                </a:lnTo>
                <a:lnTo>
                  <a:pt x="52020" y="51770"/>
                </a:lnTo>
                <a:lnTo>
                  <a:pt x="51570" y="51660"/>
                </a:lnTo>
                <a:lnTo>
                  <a:pt x="51450" y="51500"/>
                </a:lnTo>
                <a:lnTo>
                  <a:pt x="51400" y="51270"/>
                </a:lnTo>
                <a:lnTo>
                  <a:pt x="51710" y="51230"/>
                </a:lnTo>
                <a:lnTo>
                  <a:pt x="52130" y="51290"/>
                </a:lnTo>
                <a:lnTo>
                  <a:pt x="52930" y="51500"/>
                </a:lnTo>
                <a:lnTo>
                  <a:pt x="53800" y="51510"/>
                </a:lnTo>
                <a:lnTo>
                  <a:pt x="54020" y="51540"/>
                </a:lnTo>
                <a:lnTo>
                  <a:pt x="54250" y="51610"/>
                </a:lnTo>
                <a:lnTo>
                  <a:pt x="54830" y="51950"/>
                </a:lnTo>
                <a:lnTo>
                  <a:pt x="55040" y="52010"/>
                </a:lnTo>
                <a:lnTo>
                  <a:pt x="55230" y="51960"/>
                </a:lnTo>
                <a:lnTo>
                  <a:pt x="55390" y="51790"/>
                </a:lnTo>
                <a:lnTo>
                  <a:pt x="55670" y="51410"/>
                </a:lnTo>
                <a:lnTo>
                  <a:pt x="55790" y="51390"/>
                </a:lnTo>
                <a:lnTo>
                  <a:pt x="55900" y="51410"/>
                </a:lnTo>
                <a:lnTo>
                  <a:pt x="56140" y="51480"/>
                </a:lnTo>
                <a:lnTo>
                  <a:pt x="57650" y="51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