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As-Sulaymaniyah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Iraq • State Map | Fully Editable Vector Shape</a:t>
            </a:r>
          </a:p>
        </p:txBody>
      </p:sp>
      <p:sp>
        <p:nvSpPr>
          <p:cNvPr id="101" name="As-Sulaymaniya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2260" y="14370"/>
                </a:moveTo>
                <a:lnTo>
                  <a:pt x="62410" y="14490"/>
                </a:lnTo>
                <a:lnTo>
                  <a:pt x="62530" y="14620"/>
                </a:lnTo>
                <a:lnTo>
                  <a:pt x="62530" y="14780"/>
                </a:lnTo>
                <a:lnTo>
                  <a:pt x="62590" y="14870"/>
                </a:lnTo>
                <a:lnTo>
                  <a:pt x="62670" y="14950"/>
                </a:lnTo>
                <a:lnTo>
                  <a:pt x="62740" y="15060"/>
                </a:lnTo>
                <a:lnTo>
                  <a:pt x="62790" y="15210"/>
                </a:lnTo>
                <a:lnTo>
                  <a:pt x="62800" y="15320"/>
                </a:lnTo>
                <a:lnTo>
                  <a:pt x="62840" y="15420"/>
                </a:lnTo>
                <a:lnTo>
                  <a:pt x="62940" y="15540"/>
                </a:lnTo>
                <a:lnTo>
                  <a:pt x="63190" y="15660"/>
                </a:lnTo>
                <a:lnTo>
                  <a:pt x="63460" y="15640"/>
                </a:lnTo>
                <a:lnTo>
                  <a:pt x="63970" y="15430"/>
                </a:lnTo>
                <a:lnTo>
                  <a:pt x="64200" y="15450"/>
                </a:lnTo>
                <a:lnTo>
                  <a:pt x="64360" y="15650"/>
                </a:lnTo>
                <a:lnTo>
                  <a:pt x="64460" y="15940"/>
                </a:lnTo>
                <a:lnTo>
                  <a:pt x="64500" y="16200"/>
                </a:lnTo>
                <a:lnTo>
                  <a:pt x="64520" y="16690"/>
                </a:lnTo>
                <a:lnTo>
                  <a:pt x="64590" y="16890"/>
                </a:lnTo>
                <a:lnTo>
                  <a:pt x="64760" y="17110"/>
                </a:lnTo>
                <a:lnTo>
                  <a:pt x="64540" y="17250"/>
                </a:lnTo>
                <a:lnTo>
                  <a:pt x="64590" y="17390"/>
                </a:lnTo>
                <a:lnTo>
                  <a:pt x="64760" y="17520"/>
                </a:lnTo>
                <a:lnTo>
                  <a:pt x="64890" y="17650"/>
                </a:lnTo>
                <a:lnTo>
                  <a:pt x="64940" y="17870"/>
                </a:lnTo>
                <a:lnTo>
                  <a:pt x="64910" y="18390"/>
                </a:lnTo>
                <a:lnTo>
                  <a:pt x="64960" y="18630"/>
                </a:lnTo>
                <a:lnTo>
                  <a:pt x="65240" y="19000"/>
                </a:lnTo>
                <a:lnTo>
                  <a:pt x="65360" y="19230"/>
                </a:lnTo>
                <a:lnTo>
                  <a:pt x="65320" y="19450"/>
                </a:lnTo>
                <a:lnTo>
                  <a:pt x="65210" y="19630"/>
                </a:lnTo>
                <a:lnTo>
                  <a:pt x="65100" y="19860"/>
                </a:lnTo>
                <a:lnTo>
                  <a:pt x="65040" y="20100"/>
                </a:lnTo>
                <a:lnTo>
                  <a:pt x="65100" y="20280"/>
                </a:lnTo>
                <a:lnTo>
                  <a:pt x="65110" y="20280"/>
                </a:lnTo>
                <a:lnTo>
                  <a:pt x="65270" y="20450"/>
                </a:lnTo>
                <a:lnTo>
                  <a:pt x="65460" y="20480"/>
                </a:lnTo>
                <a:lnTo>
                  <a:pt x="65660" y="20410"/>
                </a:lnTo>
                <a:lnTo>
                  <a:pt x="65850" y="20280"/>
                </a:lnTo>
                <a:lnTo>
                  <a:pt x="66010" y="20230"/>
                </a:lnTo>
                <a:lnTo>
                  <a:pt x="66320" y="20080"/>
                </a:lnTo>
                <a:lnTo>
                  <a:pt x="66560" y="20080"/>
                </a:lnTo>
                <a:lnTo>
                  <a:pt x="66760" y="20150"/>
                </a:lnTo>
                <a:lnTo>
                  <a:pt x="67110" y="20280"/>
                </a:lnTo>
                <a:lnTo>
                  <a:pt x="67450" y="20600"/>
                </a:lnTo>
                <a:lnTo>
                  <a:pt x="67570" y="20670"/>
                </a:lnTo>
                <a:lnTo>
                  <a:pt x="67810" y="20720"/>
                </a:lnTo>
                <a:lnTo>
                  <a:pt x="68090" y="20970"/>
                </a:lnTo>
                <a:lnTo>
                  <a:pt x="68510" y="21570"/>
                </a:lnTo>
                <a:lnTo>
                  <a:pt x="68740" y="22150"/>
                </a:lnTo>
                <a:lnTo>
                  <a:pt x="68850" y="22300"/>
                </a:lnTo>
                <a:lnTo>
                  <a:pt x="69020" y="22350"/>
                </a:lnTo>
                <a:lnTo>
                  <a:pt x="69360" y="22240"/>
                </a:lnTo>
                <a:lnTo>
                  <a:pt x="69470" y="22260"/>
                </a:lnTo>
                <a:lnTo>
                  <a:pt x="69610" y="22360"/>
                </a:lnTo>
                <a:lnTo>
                  <a:pt x="69800" y="22350"/>
                </a:lnTo>
                <a:lnTo>
                  <a:pt x="69980" y="22260"/>
                </a:lnTo>
                <a:lnTo>
                  <a:pt x="70200" y="22070"/>
                </a:lnTo>
                <a:lnTo>
                  <a:pt x="70290" y="22080"/>
                </a:lnTo>
                <a:lnTo>
                  <a:pt x="70390" y="22110"/>
                </a:lnTo>
                <a:lnTo>
                  <a:pt x="70480" y="22120"/>
                </a:lnTo>
                <a:lnTo>
                  <a:pt x="70780" y="22020"/>
                </a:lnTo>
                <a:lnTo>
                  <a:pt x="71360" y="22040"/>
                </a:lnTo>
                <a:lnTo>
                  <a:pt x="71540" y="21980"/>
                </a:lnTo>
                <a:lnTo>
                  <a:pt x="71720" y="21880"/>
                </a:lnTo>
                <a:lnTo>
                  <a:pt x="71860" y="21820"/>
                </a:lnTo>
                <a:lnTo>
                  <a:pt x="72010" y="21830"/>
                </a:lnTo>
                <a:lnTo>
                  <a:pt x="72300" y="21940"/>
                </a:lnTo>
                <a:lnTo>
                  <a:pt x="72360" y="21950"/>
                </a:lnTo>
                <a:lnTo>
                  <a:pt x="72410" y="21990"/>
                </a:lnTo>
                <a:lnTo>
                  <a:pt x="72450" y="22220"/>
                </a:lnTo>
                <a:lnTo>
                  <a:pt x="72490" y="22290"/>
                </a:lnTo>
                <a:lnTo>
                  <a:pt x="72550" y="22360"/>
                </a:lnTo>
                <a:lnTo>
                  <a:pt x="72620" y="22420"/>
                </a:lnTo>
                <a:lnTo>
                  <a:pt x="72810" y="22500"/>
                </a:lnTo>
                <a:lnTo>
                  <a:pt x="73000" y="22490"/>
                </a:lnTo>
                <a:lnTo>
                  <a:pt x="73390" y="22410"/>
                </a:lnTo>
                <a:lnTo>
                  <a:pt x="73560" y="22340"/>
                </a:lnTo>
                <a:lnTo>
                  <a:pt x="73720" y="22230"/>
                </a:lnTo>
                <a:lnTo>
                  <a:pt x="73880" y="22150"/>
                </a:lnTo>
                <a:lnTo>
                  <a:pt x="74080" y="22170"/>
                </a:lnTo>
                <a:lnTo>
                  <a:pt x="74230" y="22280"/>
                </a:lnTo>
                <a:lnTo>
                  <a:pt x="74300" y="22430"/>
                </a:lnTo>
                <a:lnTo>
                  <a:pt x="74280" y="22610"/>
                </a:lnTo>
                <a:lnTo>
                  <a:pt x="74170" y="22790"/>
                </a:lnTo>
                <a:lnTo>
                  <a:pt x="74030" y="22920"/>
                </a:lnTo>
                <a:lnTo>
                  <a:pt x="73750" y="23100"/>
                </a:lnTo>
                <a:lnTo>
                  <a:pt x="73630" y="23280"/>
                </a:lnTo>
                <a:lnTo>
                  <a:pt x="73480" y="23420"/>
                </a:lnTo>
                <a:lnTo>
                  <a:pt x="73290" y="23440"/>
                </a:lnTo>
                <a:lnTo>
                  <a:pt x="72940" y="23420"/>
                </a:lnTo>
                <a:lnTo>
                  <a:pt x="72480" y="23670"/>
                </a:lnTo>
                <a:lnTo>
                  <a:pt x="72290" y="23710"/>
                </a:lnTo>
                <a:lnTo>
                  <a:pt x="71650" y="23690"/>
                </a:lnTo>
                <a:lnTo>
                  <a:pt x="71460" y="23760"/>
                </a:lnTo>
                <a:lnTo>
                  <a:pt x="71350" y="23880"/>
                </a:lnTo>
                <a:lnTo>
                  <a:pt x="71270" y="24060"/>
                </a:lnTo>
                <a:lnTo>
                  <a:pt x="71240" y="24260"/>
                </a:lnTo>
                <a:lnTo>
                  <a:pt x="71240" y="24450"/>
                </a:lnTo>
                <a:lnTo>
                  <a:pt x="71330" y="24880"/>
                </a:lnTo>
                <a:lnTo>
                  <a:pt x="71300" y="25030"/>
                </a:lnTo>
                <a:lnTo>
                  <a:pt x="71030" y="24950"/>
                </a:lnTo>
                <a:lnTo>
                  <a:pt x="70980" y="24950"/>
                </a:lnTo>
                <a:lnTo>
                  <a:pt x="70940" y="24960"/>
                </a:lnTo>
                <a:lnTo>
                  <a:pt x="71020" y="25190"/>
                </a:lnTo>
                <a:lnTo>
                  <a:pt x="71120" y="25400"/>
                </a:lnTo>
                <a:lnTo>
                  <a:pt x="71160" y="25450"/>
                </a:lnTo>
                <a:lnTo>
                  <a:pt x="71170" y="25490"/>
                </a:lnTo>
                <a:lnTo>
                  <a:pt x="71160" y="25540"/>
                </a:lnTo>
                <a:lnTo>
                  <a:pt x="71120" y="25580"/>
                </a:lnTo>
                <a:lnTo>
                  <a:pt x="71050" y="25640"/>
                </a:lnTo>
                <a:lnTo>
                  <a:pt x="71000" y="25710"/>
                </a:lnTo>
                <a:lnTo>
                  <a:pt x="70980" y="25800"/>
                </a:lnTo>
                <a:lnTo>
                  <a:pt x="70980" y="25910"/>
                </a:lnTo>
                <a:lnTo>
                  <a:pt x="71100" y="26230"/>
                </a:lnTo>
                <a:lnTo>
                  <a:pt x="71690" y="27170"/>
                </a:lnTo>
                <a:lnTo>
                  <a:pt x="72190" y="27620"/>
                </a:lnTo>
                <a:lnTo>
                  <a:pt x="72410" y="27880"/>
                </a:lnTo>
                <a:lnTo>
                  <a:pt x="72480" y="28210"/>
                </a:lnTo>
                <a:lnTo>
                  <a:pt x="72460" y="28250"/>
                </a:lnTo>
                <a:lnTo>
                  <a:pt x="72410" y="28360"/>
                </a:lnTo>
                <a:lnTo>
                  <a:pt x="72300" y="28500"/>
                </a:lnTo>
                <a:lnTo>
                  <a:pt x="72210" y="28640"/>
                </a:lnTo>
                <a:lnTo>
                  <a:pt x="72240" y="28820"/>
                </a:lnTo>
                <a:lnTo>
                  <a:pt x="72370" y="28910"/>
                </a:lnTo>
                <a:lnTo>
                  <a:pt x="72720" y="28900"/>
                </a:lnTo>
                <a:lnTo>
                  <a:pt x="72860" y="29020"/>
                </a:lnTo>
                <a:lnTo>
                  <a:pt x="72820" y="29310"/>
                </a:lnTo>
                <a:lnTo>
                  <a:pt x="72630" y="29650"/>
                </a:lnTo>
                <a:lnTo>
                  <a:pt x="72500" y="29970"/>
                </a:lnTo>
                <a:lnTo>
                  <a:pt x="72690" y="30190"/>
                </a:lnTo>
                <a:lnTo>
                  <a:pt x="72620" y="30320"/>
                </a:lnTo>
                <a:lnTo>
                  <a:pt x="72520" y="30380"/>
                </a:lnTo>
                <a:lnTo>
                  <a:pt x="72410" y="30400"/>
                </a:lnTo>
                <a:lnTo>
                  <a:pt x="72180" y="30480"/>
                </a:lnTo>
                <a:lnTo>
                  <a:pt x="72010" y="30430"/>
                </a:lnTo>
                <a:lnTo>
                  <a:pt x="71920" y="30440"/>
                </a:lnTo>
                <a:lnTo>
                  <a:pt x="71670" y="30590"/>
                </a:lnTo>
                <a:lnTo>
                  <a:pt x="71540" y="30720"/>
                </a:lnTo>
                <a:lnTo>
                  <a:pt x="71400" y="30760"/>
                </a:lnTo>
                <a:lnTo>
                  <a:pt x="71120" y="30640"/>
                </a:lnTo>
                <a:lnTo>
                  <a:pt x="71000" y="30650"/>
                </a:lnTo>
                <a:lnTo>
                  <a:pt x="70910" y="30610"/>
                </a:lnTo>
                <a:lnTo>
                  <a:pt x="70720" y="30480"/>
                </a:lnTo>
                <a:lnTo>
                  <a:pt x="70580" y="30430"/>
                </a:lnTo>
                <a:lnTo>
                  <a:pt x="70520" y="30460"/>
                </a:lnTo>
                <a:lnTo>
                  <a:pt x="70390" y="30670"/>
                </a:lnTo>
                <a:lnTo>
                  <a:pt x="70380" y="30720"/>
                </a:lnTo>
                <a:lnTo>
                  <a:pt x="70410" y="30860"/>
                </a:lnTo>
                <a:lnTo>
                  <a:pt x="70390" y="30910"/>
                </a:lnTo>
                <a:lnTo>
                  <a:pt x="70340" y="30940"/>
                </a:lnTo>
                <a:lnTo>
                  <a:pt x="70210" y="30950"/>
                </a:lnTo>
                <a:lnTo>
                  <a:pt x="70150" y="30970"/>
                </a:lnTo>
                <a:lnTo>
                  <a:pt x="70050" y="31070"/>
                </a:lnTo>
                <a:lnTo>
                  <a:pt x="70010" y="31200"/>
                </a:lnTo>
                <a:lnTo>
                  <a:pt x="70000" y="31350"/>
                </a:lnTo>
                <a:lnTo>
                  <a:pt x="70030" y="31500"/>
                </a:lnTo>
                <a:lnTo>
                  <a:pt x="70110" y="31790"/>
                </a:lnTo>
                <a:lnTo>
                  <a:pt x="70090" y="32000"/>
                </a:lnTo>
                <a:lnTo>
                  <a:pt x="70010" y="32200"/>
                </a:lnTo>
                <a:lnTo>
                  <a:pt x="69940" y="32470"/>
                </a:lnTo>
                <a:lnTo>
                  <a:pt x="69800" y="32660"/>
                </a:lnTo>
                <a:lnTo>
                  <a:pt x="69560" y="32570"/>
                </a:lnTo>
                <a:lnTo>
                  <a:pt x="69450" y="32520"/>
                </a:lnTo>
                <a:lnTo>
                  <a:pt x="69390" y="32390"/>
                </a:lnTo>
                <a:lnTo>
                  <a:pt x="69300" y="31370"/>
                </a:lnTo>
                <a:lnTo>
                  <a:pt x="69320" y="31290"/>
                </a:lnTo>
                <a:lnTo>
                  <a:pt x="69340" y="31270"/>
                </a:lnTo>
                <a:lnTo>
                  <a:pt x="69360" y="31280"/>
                </a:lnTo>
                <a:lnTo>
                  <a:pt x="69430" y="31270"/>
                </a:lnTo>
                <a:lnTo>
                  <a:pt x="69470" y="31280"/>
                </a:lnTo>
                <a:lnTo>
                  <a:pt x="69510" y="31290"/>
                </a:lnTo>
                <a:lnTo>
                  <a:pt x="69550" y="31300"/>
                </a:lnTo>
                <a:lnTo>
                  <a:pt x="69590" y="31300"/>
                </a:lnTo>
                <a:lnTo>
                  <a:pt x="69630" y="31290"/>
                </a:lnTo>
                <a:lnTo>
                  <a:pt x="69670" y="31270"/>
                </a:lnTo>
                <a:lnTo>
                  <a:pt x="69700" y="31260"/>
                </a:lnTo>
                <a:lnTo>
                  <a:pt x="69600" y="31100"/>
                </a:lnTo>
                <a:lnTo>
                  <a:pt x="68970" y="30430"/>
                </a:lnTo>
                <a:lnTo>
                  <a:pt x="68920" y="30350"/>
                </a:lnTo>
                <a:lnTo>
                  <a:pt x="68880" y="30310"/>
                </a:lnTo>
                <a:lnTo>
                  <a:pt x="68810" y="30240"/>
                </a:lnTo>
                <a:lnTo>
                  <a:pt x="68750" y="30210"/>
                </a:lnTo>
                <a:lnTo>
                  <a:pt x="68690" y="30210"/>
                </a:lnTo>
                <a:lnTo>
                  <a:pt x="68640" y="30240"/>
                </a:lnTo>
                <a:lnTo>
                  <a:pt x="68560" y="30330"/>
                </a:lnTo>
                <a:lnTo>
                  <a:pt x="68540" y="30390"/>
                </a:lnTo>
                <a:lnTo>
                  <a:pt x="68540" y="30460"/>
                </a:lnTo>
                <a:lnTo>
                  <a:pt x="68500" y="30520"/>
                </a:lnTo>
                <a:lnTo>
                  <a:pt x="68450" y="30590"/>
                </a:lnTo>
                <a:lnTo>
                  <a:pt x="68350" y="30710"/>
                </a:lnTo>
                <a:lnTo>
                  <a:pt x="68310" y="30780"/>
                </a:lnTo>
                <a:lnTo>
                  <a:pt x="68270" y="30870"/>
                </a:lnTo>
                <a:lnTo>
                  <a:pt x="68240" y="30910"/>
                </a:lnTo>
                <a:lnTo>
                  <a:pt x="68170" y="30950"/>
                </a:lnTo>
                <a:lnTo>
                  <a:pt x="68150" y="30960"/>
                </a:lnTo>
                <a:lnTo>
                  <a:pt x="68120" y="30990"/>
                </a:lnTo>
                <a:lnTo>
                  <a:pt x="68100" y="31000"/>
                </a:lnTo>
                <a:lnTo>
                  <a:pt x="68080" y="30990"/>
                </a:lnTo>
                <a:lnTo>
                  <a:pt x="68080" y="30970"/>
                </a:lnTo>
                <a:lnTo>
                  <a:pt x="68080" y="30940"/>
                </a:lnTo>
                <a:lnTo>
                  <a:pt x="68070" y="30910"/>
                </a:lnTo>
                <a:lnTo>
                  <a:pt x="68050" y="30890"/>
                </a:lnTo>
                <a:lnTo>
                  <a:pt x="68020" y="30900"/>
                </a:lnTo>
                <a:lnTo>
                  <a:pt x="67990" y="30940"/>
                </a:lnTo>
                <a:lnTo>
                  <a:pt x="67930" y="31040"/>
                </a:lnTo>
                <a:lnTo>
                  <a:pt x="67910" y="31100"/>
                </a:lnTo>
                <a:lnTo>
                  <a:pt x="67920" y="31190"/>
                </a:lnTo>
                <a:lnTo>
                  <a:pt x="67940" y="31220"/>
                </a:lnTo>
                <a:lnTo>
                  <a:pt x="67960" y="31220"/>
                </a:lnTo>
                <a:lnTo>
                  <a:pt x="67990" y="31210"/>
                </a:lnTo>
                <a:lnTo>
                  <a:pt x="68010" y="31200"/>
                </a:lnTo>
                <a:lnTo>
                  <a:pt x="68030" y="31220"/>
                </a:lnTo>
                <a:lnTo>
                  <a:pt x="68020" y="31260"/>
                </a:lnTo>
                <a:lnTo>
                  <a:pt x="67980" y="31340"/>
                </a:lnTo>
                <a:lnTo>
                  <a:pt x="67900" y="31390"/>
                </a:lnTo>
                <a:lnTo>
                  <a:pt x="67860" y="31440"/>
                </a:lnTo>
                <a:lnTo>
                  <a:pt x="67830" y="31590"/>
                </a:lnTo>
                <a:lnTo>
                  <a:pt x="67740" y="31670"/>
                </a:lnTo>
                <a:lnTo>
                  <a:pt x="67760" y="31740"/>
                </a:lnTo>
                <a:lnTo>
                  <a:pt x="67790" y="31750"/>
                </a:lnTo>
                <a:lnTo>
                  <a:pt x="67880" y="31760"/>
                </a:lnTo>
                <a:lnTo>
                  <a:pt x="67910" y="31760"/>
                </a:lnTo>
                <a:lnTo>
                  <a:pt x="67940" y="31780"/>
                </a:lnTo>
                <a:lnTo>
                  <a:pt x="67950" y="31800"/>
                </a:lnTo>
                <a:lnTo>
                  <a:pt x="67950" y="31820"/>
                </a:lnTo>
                <a:lnTo>
                  <a:pt x="67950" y="31850"/>
                </a:lnTo>
                <a:lnTo>
                  <a:pt x="67950" y="31880"/>
                </a:lnTo>
                <a:lnTo>
                  <a:pt x="67930" y="31950"/>
                </a:lnTo>
                <a:lnTo>
                  <a:pt x="67880" y="32050"/>
                </a:lnTo>
                <a:lnTo>
                  <a:pt x="67670" y="32390"/>
                </a:lnTo>
                <a:lnTo>
                  <a:pt x="67600" y="32490"/>
                </a:lnTo>
                <a:lnTo>
                  <a:pt x="67360" y="32710"/>
                </a:lnTo>
                <a:lnTo>
                  <a:pt x="67330" y="32710"/>
                </a:lnTo>
                <a:lnTo>
                  <a:pt x="67300" y="32700"/>
                </a:lnTo>
                <a:lnTo>
                  <a:pt x="67270" y="32710"/>
                </a:lnTo>
                <a:lnTo>
                  <a:pt x="67250" y="32730"/>
                </a:lnTo>
                <a:lnTo>
                  <a:pt x="67240" y="32790"/>
                </a:lnTo>
                <a:lnTo>
                  <a:pt x="67230" y="32840"/>
                </a:lnTo>
                <a:lnTo>
                  <a:pt x="67190" y="32910"/>
                </a:lnTo>
                <a:lnTo>
                  <a:pt x="67100" y="33010"/>
                </a:lnTo>
                <a:lnTo>
                  <a:pt x="67030" y="33180"/>
                </a:lnTo>
                <a:lnTo>
                  <a:pt x="67000" y="33310"/>
                </a:lnTo>
                <a:lnTo>
                  <a:pt x="66920" y="33520"/>
                </a:lnTo>
                <a:lnTo>
                  <a:pt x="66910" y="33560"/>
                </a:lnTo>
                <a:lnTo>
                  <a:pt x="66890" y="33600"/>
                </a:lnTo>
                <a:lnTo>
                  <a:pt x="66830" y="33620"/>
                </a:lnTo>
                <a:lnTo>
                  <a:pt x="66790" y="33660"/>
                </a:lnTo>
                <a:lnTo>
                  <a:pt x="66750" y="33720"/>
                </a:lnTo>
                <a:lnTo>
                  <a:pt x="66630" y="34030"/>
                </a:lnTo>
                <a:lnTo>
                  <a:pt x="66530" y="34210"/>
                </a:lnTo>
                <a:lnTo>
                  <a:pt x="66490" y="34290"/>
                </a:lnTo>
                <a:lnTo>
                  <a:pt x="66470" y="34350"/>
                </a:lnTo>
                <a:lnTo>
                  <a:pt x="66470" y="34390"/>
                </a:lnTo>
                <a:lnTo>
                  <a:pt x="66460" y="34430"/>
                </a:lnTo>
                <a:lnTo>
                  <a:pt x="66460" y="34470"/>
                </a:lnTo>
                <a:lnTo>
                  <a:pt x="66460" y="34510"/>
                </a:lnTo>
                <a:lnTo>
                  <a:pt x="66470" y="34540"/>
                </a:lnTo>
                <a:lnTo>
                  <a:pt x="66480" y="34570"/>
                </a:lnTo>
                <a:lnTo>
                  <a:pt x="66470" y="34600"/>
                </a:lnTo>
                <a:lnTo>
                  <a:pt x="66450" y="34680"/>
                </a:lnTo>
                <a:lnTo>
                  <a:pt x="66430" y="34740"/>
                </a:lnTo>
                <a:lnTo>
                  <a:pt x="66320" y="34920"/>
                </a:lnTo>
                <a:lnTo>
                  <a:pt x="66290" y="35020"/>
                </a:lnTo>
                <a:lnTo>
                  <a:pt x="66290" y="35060"/>
                </a:lnTo>
                <a:lnTo>
                  <a:pt x="66280" y="35080"/>
                </a:lnTo>
                <a:lnTo>
                  <a:pt x="66240" y="35140"/>
                </a:lnTo>
                <a:lnTo>
                  <a:pt x="66170" y="35200"/>
                </a:lnTo>
                <a:lnTo>
                  <a:pt x="66000" y="35290"/>
                </a:lnTo>
                <a:lnTo>
                  <a:pt x="65910" y="35330"/>
                </a:lnTo>
                <a:lnTo>
                  <a:pt x="65830" y="35350"/>
                </a:lnTo>
                <a:lnTo>
                  <a:pt x="65770" y="35350"/>
                </a:lnTo>
                <a:lnTo>
                  <a:pt x="65680" y="35370"/>
                </a:lnTo>
                <a:lnTo>
                  <a:pt x="65650" y="35370"/>
                </a:lnTo>
                <a:lnTo>
                  <a:pt x="65580" y="35370"/>
                </a:lnTo>
                <a:lnTo>
                  <a:pt x="65460" y="35470"/>
                </a:lnTo>
                <a:lnTo>
                  <a:pt x="64460" y="36670"/>
                </a:lnTo>
                <a:lnTo>
                  <a:pt x="64160" y="36850"/>
                </a:lnTo>
                <a:lnTo>
                  <a:pt x="64140" y="36680"/>
                </a:lnTo>
                <a:lnTo>
                  <a:pt x="64120" y="36630"/>
                </a:lnTo>
                <a:lnTo>
                  <a:pt x="64100" y="36590"/>
                </a:lnTo>
                <a:lnTo>
                  <a:pt x="64060" y="36590"/>
                </a:lnTo>
                <a:lnTo>
                  <a:pt x="64030" y="36590"/>
                </a:lnTo>
                <a:lnTo>
                  <a:pt x="64000" y="36580"/>
                </a:lnTo>
                <a:lnTo>
                  <a:pt x="63930" y="36560"/>
                </a:lnTo>
                <a:lnTo>
                  <a:pt x="63900" y="36540"/>
                </a:lnTo>
                <a:lnTo>
                  <a:pt x="63880" y="36490"/>
                </a:lnTo>
                <a:lnTo>
                  <a:pt x="63880" y="36440"/>
                </a:lnTo>
                <a:lnTo>
                  <a:pt x="63940" y="36320"/>
                </a:lnTo>
                <a:lnTo>
                  <a:pt x="63970" y="36250"/>
                </a:lnTo>
                <a:lnTo>
                  <a:pt x="63980" y="36180"/>
                </a:lnTo>
                <a:lnTo>
                  <a:pt x="63990" y="36120"/>
                </a:lnTo>
                <a:lnTo>
                  <a:pt x="63980" y="36070"/>
                </a:lnTo>
                <a:lnTo>
                  <a:pt x="63920" y="35900"/>
                </a:lnTo>
                <a:lnTo>
                  <a:pt x="63910" y="35830"/>
                </a:lnTo>
                <a:lnTo>
                  <a:pt x="63910" y="35770"/>
                </a:lnTo>
                <a:lnTo>
                  <a:pt x="63920" y="35720"/>
                </a:lnTo>
                <a:lnTo>
                  <a:pt x="63950" y="35670"/>
                </a:lnTo>
                <a:lnTo>
                  <a:pt x="64070" y="35530"/>
                </a:lnTo>
                <a:lnTo>
                  <a:pt x="64110" y="35470"/>
                </a:lnTo>
                <a:lnTo>
                  <a:pt x="64130" y="35420"/>
                </a:lnTo>
                <a:lnTo>
                  <a:pt x="64130" y="35380"/>
                </a:lnTo>
                <a:lnTo>
                  <a:pt x="64030" y="35090"/>
                </a:lnTo>
                <a:lnTo>
                  <a:pt x="63970" y="34840"/>
                </a:lnTo>
                <a:lnTo>
                  <a:pt x="63970" y="34760"/>
                </a:lnTo>
                <a:lnTo>
                  <a:pt x="63960" y="34710"/>
                </a:lnTo>
                <a:lnTo>
                  <a:pt x="63970" y="34660"/>
                </a:lnTo>
                <a:lnTo>
                  <a:pt x="63970" y="34590"/>
                </a:lnTo>
                <a:lnTo>
                  <a:pt x="63930" y="34340"/>
                </a:lnTo>
                <a:lnTo>
                  <a:pt x="63900" y="33950"/>
                </a:lnTo>
                <a:lnTo>
                  <a:pt x="63870" y="33840"/>
                </a:lnTo>
                <a:lnTo>
                  <a:pt x="63800" y="33730"/>
                </a:lnTo>
                <a:lnTo>
                  <a:pt x="63730" y="33640"/>
                </a:lnTo>
                <a:lnTo>
                  <a:pt x="63600" y="33530"/>
                </a:lnTo>
                <a:lnTo>
                  <a:pt x="63510" y="33480"/>
                </a:lnTo>
                <a:lnTo>
                  <a:pt x="63400" y="33450"/>
                </a:lnTo>
                <a:lnTo>
                  <a:pt x="63200" y="33420"/>
                </a:lnTo>
                <a:lnTo>
                  <a:pt x="63100" y="33430"/>
                </a:lnTo>
                <a:lnTo>
                  <a:pt x="63020" y="33460"/>
                </a:lnTo>
                <a:lnTo>
                  <a:pt x="62800" y="33580"/>
                </a:lnTo>
                <a:lnTo>
                  <a:pt x="62750" y="33600"/>
                </a:lnTo>
                <a:lnTo>
                  <a:pt x="62690" y="33590"/>
                </a:lnTo>
                <a:lnTo>
                  <a:pt x="62630" y="33540"/>
                </a:lnTo>
                <a:lnTo>
                  <a:pt x="62540" y="33420"/>
                </a:lnTo>
                <a:lnTo>
                  <a:pt x="62350" y="33230"/>
                </a:lnTo>
                <a:lnTo>
                  <a:pt x="61870" y="32910"/>
                </a:lnTo>
                <a:lnTo>
                  <a:pt x="61840" y="32120"/>
                </a:lnTo>
                <a:lnTo>
                  <a:pt x="61870" y="31970"/>
                </a:lnTo>
                <a:lnTo>
                  <a:pt x="61880" y="31920"/>
                </a:lnTo>
                <a:lnTo>
                  <a:pt x="61870" y="31880"/>
                </a:lnTo>
                <a:lnTo>
                  <a:pt x="61850" y="31830"/>
                </a:lnTo>
                <a:lnTo>
                  <a:pt x="61740" y="31690"/>
                </a:lnTo>
                <a:lnTo>
                  <a:pt x="60950" y="31140"/>
                </a:lnTo>
                <a:lnTo>
                  <a:pt x="60610" y="31080"/>
                </a:lnTo>
                <a:lnTo>
                  <a:pt x="59610" y="31040"/>
                </a:lnTo>
                <a:lnTo>
                  <a:pt x="59450" y="31090"/>
                </a:lnTo>
                <a:lnTo>
                  <a:pt x="59250" y="31040"/>
                </a:lnTo>
                <a:lnTo>
                  <a:pt x="59100" y="30970"/>
                </a:lnTo>
                <a:lnTo>
                  <a:pt x="58180" y="29990"/>
                </a:lnTo>
                <a:lnTo>
                  <a:pt x="58580" y="29650"/>
                </a:lnTo>
                <a:lnTo>
                  <a:pt x="59290" y="29430"/>
                </a:lnTo>
                <a:lnTo>
                  <a:pt x="59390" y="29330"/>
                </a:lnTo>
                <a:lnTo>
                  <a:pt x="59420" y="29240"/>
                </a:lnTo>
                <a:lnTo>
                  <a:pt x="59350" y="29080"/>
                </a:lnTo>
                <a:lnTo>
                  <a:pt x="59340" y="29000"/>
                </a:lnTo>
                <a:lnTo>
                  <a:pt x="59340" y="28910"/>
                </a:lnTo>
                <a:lnTo>
                  <a:pt x="59380" y="28800"/>
                </a:lnTo>
                <a:lnTo>
                  <a:pt x="59470" y="28660"/>
                </a:lnTo>
                <a:lnTo>
                  <a:pt x="59580" y="28590"/>
                </a:lnTo>
                <a:lnTo>
                  <a:pt x="59670" y="28540"/>
                </a:lnTo>
                <a:lnTo>
                  <a:pt x="59740" y="28520"/>
                </a:lnTo>
                <a:lnTo>
                  <a:pt x="59770" y="28470"/>
                </a:lnTo>
                <a:lnTo>
                  <a:pt x="59790" y="28400"/>
                </a:lnTo>
                <a:lnTo>
                  <a:pt x="59820" y="28250"/>
                </a:lnTo>
                <a:lnTo>
                  <a:pt x="59920" y="28010"/>
                </a:lnTo>
                <a:lnTo>
                  <a:pt x="59960" y="27840"/>
                </a:lnTo>
                <a:lnTo>
                  <a:pt x="59920" y="27670"/>
                </a:lnTo>
                <a:lnTo>
                  <a:pt x="59860" y="27480"/>
                </a:lnTo>
                <a:lnTo>
                  <a:pt x="59840" y="27320"/>
                </a:lnTo>
                <a:lnTo>
                  <a:pt x="59910" y="27100"/>
                </a:lnTo>
                <a:lnTo>
                  <a:pt x="60240" y="26650"/>
                </a:lnTo>
                <a:lnTo>
                  <a:pt x="60330" y="26460"/>
                </a:lnTo>
                <a:lnTo>
                  <a:pt x="60380" y="26300"/>
                </a:lnTo>
                <a:lnTo>
                  <a:pt x="60370" y="26170"/>
                </a:lnTo>
                <a:lnTo>
                  <a:pt x="60200" y="25930"/>
                </a:lnTo>
                <a:lnTo>
                  <a:pt x="60000" y="25710"/>
                </a:lnTo>
                <a:lnTo>
                  <a:pt x="59940" y="25600"/>
                </a:lnTo>
                <a:lnTo>
                  <a:pt x="59920" y="25490"/>
                </a:lnTo>
                <a:lnTo>
                  <a:pt x="59950" y="25160"/>
                </a:lnTo>
                <a:lnTo>
                  <a:pt x="59980" y="24760"/>
                </a:lnTo>
                <a:lnTo>
                  <a:pt x="60010" y="24630"/>
                </a:lnTo>
                <a:lnTo>
                  <a:pt x="60030" y="24340"/>
                </a:lnTo>
                <a:lnTo>
                  <a:pt x="60070" y="24220"/>
                </a:lnTo>
                <a:lnTo>
                  <a:pt x="60230" y="23950"/>
                </a:lnTo>
                <a:lnTo>
                  <a:pt x="60220" y="23760"/>
                </a:lnTo>
                <a:lnTo>
                  <a:pt x="60140" y="23530"/>
                </a:lnTo>
                <a:lnTo>
                  <a:pt x="59720" y="23160"/>
                </a:lnTo>
                <a:lnTo>
                  <a:pt x="59510" y="22870"/>
                </a:lnTo>
                <a:lnTo>
                  <a:pt x="59280" y="22620"/>
                </a:lnTo>
                <a:lnTo>
                  <a:pt x="58770" y="21500"/>
                </a:lnTo>
                <a:lnTo>
                  <a:pt x="58940" y="21430"/>
                </a:lnTo>
                <a:lnTo>
                  <a:pt x="58970" y="21430"/>
                </a:lnTo>
                <a:lnTo>
                  <a:pt x="59010" y="21450"/>
                </a:lnTo>
                <a:lnTo>
                  <a:pt x="59030" y="21490"/>
                </a:lnTo>
                <a:lnTo>
                  <a:pt x="59070" y="21520"/>
                </a:lnTo>
                <a:lnTo>
                  <a:pt x="59100" y="21520"/>
                </a:lnTo>
                <a:lnTo>
                  <a:pt x="59210" y="21460"/>
                </a:lnTo>
                <a:lnTo>
                  <a:pt x="59240" y="21460"/>
                </a:lnTo>
                <a:lnTo>
                  <a:pt x="59270" y="21480"/>
                </a:lnTo>
                <a:lnTo>
                  <a:pt x="59290" y="21500"/>
                </a:lnTo>
                <a:lnTo>
                  <a:pt x="59290" y="21530"/>
                </a:lnTo>
                <a:lnTo>
                  <a:pt x="59290" y="21560"/>
                </a:lnTo>
                <a:lnTo>
                  <a:pt x="59290" y="21590"/>
                </a:lnTo>
                <a:lnTo>
                  <a:pt x="59320" y="21640"/>
                </a:lnTo>
                <a:lnTo>
                  <a:pt x="59370" y="21650"/>
                </a:lnTo>
                <a:lnTo>
                  <a:pt x="59420" y="21640"/>
                </a:lnTo>
                <a:lnTo>
                  <a:pt x="59640" y="21570"/>
                </a:lnTo>
                <a:lnTo>
                  <a:pt x="59710" y="21570"/>
                </a:lnTo>
                <a:lnTo>
                  <a:pt x="59760" y="21590"/>
                </a:lnTo>
                <a:lnTo>
                  <a:pt x="59810" y="21660"/>
                </a:lnTo>
                <a:lnTo>
                  <a:pt x="59860" y="21710"/>
                </a:lnTo>
                <a:lnTo>
                  <a:pt x="59910" y="21710"/>
                </a:lnTo>
                <a:lnTo>
                  <a:pt x="59960" y="21690"/>
                </a:lnTo>
                <a:lnTo>
                  <a:pt x="60010" y="21660"/>
                </a:lnTo>
                <a:lnTo>
                  <a:pt x="60090" y="21630"/>
                </a:lnTo>
                <a:lnTo>
                  <a:pt x="60140" y="21640"/>
                </a:lnTo>
                <a:lnTo>
                  <a:pt x="60180" y="21650"/>
                </a:lnTo>
                <a:lnTo>
                  <a:pt x="60220" y="21700"/>
                </a:lnTo>
                <a:lnTo>
                  <a:pt x="60260" y="21750"/>
                </a:lnTo>
                <a:lnTo>
                  <a:pt x="60330" y="21810"/>
                </a:lnTo>
                <a:lnTo>
                  <a:pt x="60370" y="21810"/>
                </a:lnTo>
                <a:lnTo>
                  <a:pt x="60400" y="21790"/>
                </a:lnTo>
                <a:lnTo>
                  <a:pt x="60410" y="21750"/>
                </a:lnTo>
                <a:lnTo>
                  <a:pt x="60420" y="21670"/>
                </a:lnTo>
                <a:lnTo>
                  <a:pt x="60430" y="21640"/>
                </a:lnTo>
                <a:lnTo>
                  <a:pt x="60460" y="21600"/>
                </a:lnTo>
                <a:lnTo>
                  <a:pt x="60500" y="21570"/>
                </a:lnTo>
                <a:lnTo>
                  <a:pt x="60530" y="21570"/>
                </a:lnTo>
                <a:lnTo>
                  <a:pt x="60560" y="21580"/>
                </a:lnTo>
                <a:lnTo>
                  <a:pt x="60590" y="21600"/>
                </a:lnTo>
                <a:lnTo>
                  <a:pt x="60610" y="21630"/>
                </a:lnTo>
                <a:lnTo>
                  <a:pt x="60610" y="21800"/>
                </a:lnTo>
                <a:lnTo>
                  <a:pt x="60630" y="21860"/>
                </a:lnTo>
                <a:lnTo>
                  <a:pt x="60660" y="21880"/>
                </a:lnTo>
                <a:lnTo>
                  <a:pt x="60680" y="21870"/>
                </a:lnTo>
                <a:lnTo>
                  <a:pt x="60770" y="21780"/>
                </a:lnTo>
                <a:lnTo>
                  <a:pt x="60910" y="21730"/>
                </a:lnTo>
                <a:lnTo>
                  <a:pt x="60960" y="21660"/>
                </a:lnTo>
                <a:lnTo>
                  <a:pt x="60950" y="21630"/>
                </a:lnTo>
                <a:lnTo>
                  <a:pt x="60850" y="21450"/>
                </a:lnTo>
                <a:lnTo>
                  <a:pt x="60860" y="21420"/>
                </a:lnTo>
                <a:lnTo>
                  <a:pt x="60890" y="21400"/>
                </a:lnTo>
                <a:lnTo>
                  <a:pt x="60960" y="21390"/>
                </a:lnTo>
                <a:lnTo>
                  <a:pt x="60990" y="21390"/>
                </a:lnTo>
                <a:lnTo>
                  <a:pt x="61050" y="21410"/>
                </a:lnTo>
                <a:lnTo>
                  <a:pt x="61080" y="21420"/>
                </a:lnTo>
                <a:lnTo>
                  <a:pt x="61180" y="21410"/>
                </a:lnTo>
                <a:lnTo>
                  <a:pt x="61220" y="21410"/>
                </a:lnTo>
                <a:lnTo>
                  <a:pt x="61250" y="21430"/>
                </a:lnTo>
                <a:lnTo>
                  <a:pt x="61290" y="21480"/>
                </a:lnTo>
                <a:lnTo>
                  <a:pt x="61310" y="21490"/>
                </a:lnTo>
                <a:lnTo>
                  <a:pt x="61330" y="21510"/>
                </a:lnTo>
                <a:lnTo>
                  <a:pt x="61350" y="21530"/>
                </a:lnTo>
                <a:lnTo>
                  <a:pt x="61400" y="21560"/>
                </a:lnTo>
                <a:lnTo>
                  <a:pt x="61490" y="21590"/>
                </a:lnTo>
                <a:lnTo>
                  <a:pt x="61700" y="21590"/>
                </a:lnTo>
                <a:lnTo>
                  <a:pt x="61790" y="21580"/>
                </a:lnTo>
                <a:lnTo>
                  <a:pt x="61860" y="21550"/>
                </a:lnTo>
                <a:lnTo>
                  <a:pt x="61920" y="21510"/>
                </a:lnTo>
                <a:lnTo>
                  <a:pt x="61930" y="21480"/>
                </a:lnTo>
                <a:lnTo>
                  <a:pt x="61950" y="21410"/>
                </a:lnTo>
                <a:lnTo>
                  <a:pt x="61970" y="21380"/>
                </a:lnTo>
                <a:lnTo>
                  <a:pt x="61970" y="21360"/>
                </a:lnTo>
                <a:lnTo>
                  <a:pt x="61970" y="21330"/>
                </a:lnTo>
                <a:lnTo>
                  <a:pt x="61960" y="21290"/>
                </a:lnTo>
                <a:lnTo>
                  <a:pt x="61900" y="21220"/>
                </a:lnTo>
                <a:lnTo>
                  <a:pt x="61280" y="20910"/>
                </a:lnTo>
                <a:lnTo>
                  <a:pt x="61050" y="20750"/>
                </a:lnTo>
                <a:lnTo>
                  <a:pt x="60760" y="20480"/>
                </a:lnTo>
                <a:lnTo>
                  <a:pt x="60090" y="19670"/>
                </a:lnTo>
                <a:lnTo>
                  <a:pt x="60010" y="19600"/>
                </a:lnTo>
                <a:lnTo>
                  <a:pt x="59900" y="19530"/>
                </a:lnTo>
                <a:lnTo>
                  <a:pt x="59690" y="19440"/>
                </a:lnTo>
                <a:lnTo>
                  <a:pt x="58770" y="18780"/>
                </a:lnTo>
                <a:lnTo>
                  <a:pt x="58720" y="18680"/>
                </a:lnTo>
                <a:lnTo>
                  <a:pt x="58680" y="18530"/>
                </a:lnTo>
                <a:lnTo>
                  <a:pt x="58880" y="18380"/>
                </a:lnTo>
                <a:lnTo>
                  <a:pt x="58950" y="18300"/>
                </a:lnTo>
                <a:lnTo>
                  <a:pt x="59000" y="18230"/>
                </a:lnTo>
                <a:lnTo>
                  <a:pt x="59050" y="18140"/>
                </a:lnTo>
                <a:lnTo>
                  <a:pt x="59120" y="18080"/>
                </a:lnTo>
                <a:lnTo>
                  <a:pt x="59330" y="17980"/>
                </a:lnTo>
                <a:lnTo>
                  <a:pt x="59420" y="17890"/>
                </a:lnTo>
                <a:lnTo>
                  <a:pt x="59390" y="17790"/>
                </a:lnTo>
                <a:lnTo>
                  <a:pt x="59340" y="17710"/>
                </a:lnTo>
                <a:lnTo>
                  <a:pt x="58880" y="17150"/>
                </a:lnTo>
                <a:lnTo>
                  <a:pt x="58790" y="17070"/>
                </a:lnTo>
                <a:lnTo>
                  <a:pt x="58700" y="17070"/>
                </a:lnTo>
                <a:lnTo>
                  <a:pt x="58640" y="17110"/>
                </a:lnTo>
                <a:lnTo>
                  <a:pt x="58550" y="17220"/>
                </a:lnTo>
                <a:lnTo>
                  <a:pt x="58020" y="16410"/>
                </a:lnTo>
                <a:lnTo>
                  <a:pt x="57970" y="16280"/>
                </a:lnTo>
                <a:lnTo>
                  <a:pt x="57970" y="16040"/>
                </a:lnTo>
                <a:lnTo>
                  <a:pt x="58280" y="15770"/>
                </a:lnTo>
                <a:lnTo>
                  <a:pt x="58380" y="15620"/>
                </a:lnTo>
                <a:lnTo>
                  <a:pt x="58550" y="15420"/>
                </a:lnTo>
                <a:lnTo>
                  <a:pt x="58830" y="15200"/>
                </a:lnTo>
                <a:lnTo>
                  <a:pt x="59020" y="15140"/>
                </a:lnTo>
                <a:lnTo>
                  <a:pt x="59170" y="15160"/>
                </a:lnTo>
                <a:lnTo>
                  <a:pt x="59440" y="15240"/>
                </a:lnTo>
                <a:lnTo>
                  <a:pt x="59850" y="15170"/>
                </a:lnTo>
                <a:lnTo>
                  <a:pt x="60250" y="15070"/>
                </a:lnTo>
                <a:lnTo>
                  <a:pt x="60730" y="14830"/>
                </a:lnTo>
                <a:lnTo>
                  <a:pt x="60930" y="14780"/>
                </a:lnTo>
                <a:lnTo>
                  <a:pt x="61110" y="14780"/>
                </a:lnTo>
                <a:lnTo>
                  <a:pt x="61500" y="14880"/>
                </a:lnTo>
                <a:lnTo>
                  <a:pt x="61820" y="14900"/>
                </a:lnTo>
                <a:lnTo>
                  <a:pt x="61950" y="14850"/>
                </a:lnTo>
                <a:lnTo>
                  <a:pt x="62050" y="14780"/>
                </a:lnTo>
                <a:lnTo>
                  <a:pt x="62180" y="14590"/>
                </a:lnTo>
                <a:lnTo>
                  <a:pt x="62230" y="14480"/>
                </a:lnTo>
                <a:lnTo>
                  <a:pt x="62260" y="14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