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Arbil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Iraq • State Map | Fully Editable Vector Shape</a:t>
            </a:r>
          </a:p>
        </p:txBody>
      </p:sp>
      <p:sp>
        <p:nvSpPr>
          <p:cNvPr id="101" name="Arbi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670" y="5260"/>
                </a:moveTo>
                <a:lnTo>
                  <a:pt x="53850" y="5280"/>
                </a:lnTo>
                <a:lnTo>
                  <a:pt x="54730" y="5650"/>
                </a:lnTo>
                <a:lnTo>
                  <a:pt x="54930" y="5790"/>
                </a:lnTo>
                <a:lnTo>
                  <a:pt x="55080" y="5940"/>
                </a:lnTo>
                <a:lnTo>
                  <a:pt x="55190" y="6140"/>
                </a:lnTo>
                <a:lnTo>
                  <a:pt x="55270" y="6400"/>
                </a:lnTo>
                <a:lnTo>
                  <a:pt x="55310" y="6650"/>
                </a:lnTo>
                <a:lnTo>
                  <a:pt x="55320" y="6800"/>
                </a:lnTo>
                <a:lnTo>
                  <a:pt x="55310" y="6910"/>
                </a:lnTo>
                <a:lnTo>
                  <a:pt x="55240" y="7040"/>
                </a:lnTo>
                <a:lnTo>
                  <a:pt x="55150" y="7080"/>
                </a:lnTo>
                <a:lnTo>
                  <a:pt x="55040" y="7100"/>
                </a:lnTo>
                <a:lnTo>
                  <a:pt x="54920" y="7170"/>
                </a:lnTo>
                <a:lnTo>
                  <a:pt x="54770" y="7370"/>
                </a:lnTo>
                <a:lnTo>
                  <a:pt x="54690" y="7600"/>
                </a:lnTo>
                <a:lnTo>
                  <a:pt x="54690" y="7850"/>
                </a:lnTo>
                <a:lnTo>
                  <a:pt x="54760" y="8080"/>
                </a:lnTo>
                <a:lnTo>
                  <a:pt x="55120" y="8920"/>
                </a:lnTo>
                <a:lnTo>
                  <a:pt x="55180" y="9040"/>
                </a:lnTo>
                <a:lnTo>
                  <a:pt x="55260" y="9110"/>
                </a:lnTo>
                <a:lnTo>
                  <a:pt x="55640" y="9200"/>
                </a:lnTo>
                <a:lnTo>
                  <a:pt x="55760" y="9190"/>
                </a:lnTo>
                <a:lnTo>
                  <a:pt x="55840" y="9110"/>
                </a:lnTo>
                <a:lnTo>
                  <a:pt x="55930" y="8920"/>
                </a:lnTo>
                <a:lnTo>
                  <a:pt x="56070" y="8670"/>
                </a:lnTo>
                <a:lnTo>
                  <a:pt x="56100" y="8490"/>
                </a:lnTo>
                <a:lnTo>
                  <a:pt x="56180" y="8370"/>
                </a:lnTo>
                <a:lnTo>
                  <a:pt x="56950" y="8110"/>
                </a:lnTo>
                <a:lnTo>
                  <a:pt x="57190" y="7980"/>
                </a:lnTo>
                <a:lnTo>
                  <a:pt x="57420" y="7800"/>
                </a:lnTo>
                <a:lnTo>
                  <a:pt x="57640" y="7520"/>
                </a:lnTo>
                <a:lnTo>
                  <a:pt x="57970" y="7210"/>
                </a:lnTo>
                <a:lnTo>
                  <a:pt x="58320" y="6950"/>
                </a:lnTo>
                <a:lnTo>
                  <a:pt x="58620" y="6810"/>
                </a:lnTo>
                <a:lnTo>
                  <a:pt x="58790" y="6800"/>
                </a:lnTo>
                <a:lnTo>
                  <a:pt x="59750" y="6940"/>
                </a:lnTo>
                <a:lnTo>
                  <a:pt x="59930" y="7030"/>
                </a:lnTo>
                <a:lnTo>
                  <a:pt x="60040" y="7230"/>
                </a:lnTo>
                <a:lnTo>
                  <a:pt x="59920" y="7560"/>
                </a:lnTo>
                <a:lnTo>
                  <a:pt x="59920" y="7670"/>
                </a:lnTo>
                <a:lnTo>
                  <a:pt x="59990" y="7870"/>
                </a:lnTo>
                <a:lnTo>
                  <a:pt x="60040" y="7950"/>
                </a:lnTo>
                <a:lnTo>
                  <a:pt x="60110" y="7980"/>
                </a:lnTo>
                <a:lnTo>
                  <a:pt x="60180" y="8000"/>
                </a:lnTo>
                <a:lnTo>
                  <a:pt x="60240" y="8050"/>
                </a:lnTo>
                <a:lnTo>
                  <a:pt x="60280" y="8120"/>
                </a:lnTo>
                <a:lnTo>
                  <a:pt x="60330" y="8300"/>
                </a:lnTo>
                <a:lnTo>
                  <a:pt x="60370" y="8350"/>
                </a:lnTo>
                <a:lnTo>
                  <a:pt x="60450" y="8370"/>
                </a:lnTo>
                <a:lnTo>
                  <a:pt x="60630" y="8320"/>
                </a:lnTo>
                <a:lnTo>
                  <a:pt x="60720" y="8310"/>
                </a:lnTo>
                <a:lnTo>
                  <a:pt x="60780" y="8350"/>
                </a:lnTo>
                <a:lnTo>
                  <a:pt x="60890" y="8460"/>
                </a:lnTo>
                <a:lnTo>
                  <a:pt x="61090" y="8570"/>
                </a:lnTo>
                <a:lnTo>
                  <a:pt x="61150" y="8670"/>
                </a:lnTo>
                <a:lnTo>
                  <a:pt x="61130" y="8790"/>
                </a:lnTo>
                <a:lnTo>
                  <a:pt x="61030" y="8920"/>
                </a:lnTo>
                <a:lnTo>
                  <a:pt x="60980" y="9220"/>
                </a:lnTo>
                <a:lnTo>
                  <a:pt x="61030" y="9430"/>
                </a:lnTo>
                <a:lnTo>
                  <a:pt x="61120" y="9610"/>
                </a:lnTo>
                <a:lnTo>
                  <a:pt x="61160" y="9870"/>
                </a:lnTo>
                <a:lnTo>
                  <a:pt x="61110" y="10140"/>
                </a:lnTo>
                <a:lnTo>
                  <a:pt x="60990" y="10350"/>
                </a:lnTo>
                <a:lnTo>
                  <a:pt x="60660" y="10750"/>
                </a:lnTo>
                <a:lnTo>
                  <a:pt x="60560" y="11030"/>
                </a:lnTo>
                <a:lnTo>
                  <a:pt x="60640" y="11230"/>
                </a:lnTo>
                <a:lnTo>
                  <a:pt x="60820" y="11350"/>
                </a:lnTo>
                <a:lnTo>
                  <a:pt x="61060" y="11400"/>
                </a:lnTo>
                <a:lnTo>
                  <a:pt x="61340" y="11390"/>
                </a:lnTo>
                <a:lnTo>
                  <a:pt x="61470" y="11410"/>
                </a:lnTo>
                <a:lnTo>
                  <a:pt x="61590" y="11510"/>
                </a:lnTo>
                <a:lnTo>
                  <a:pt x="61670" y="11610"/>
                </a:lnTo>
                <a:lnTo>
                  <a:pt x="61760" y="11680"/>
                </a:lnTo>
                <a:lnTo>
                  <a:pt x="61870" y="11710"/>
                </a:lnTo>
                <a:lnTo>
                  <a:pt x="61990" y="11720"/>
                </a:lnTo>
                <a:lnTo>
                  <a:pt x="62140" y="11800"/>
                </a:lnTo>
                <a:lnTo>
                  <a:pt x="62280" y="11980"/>
                </a:lnTo>
                <a:lnTo>
                  <a:pt x="62500" y="12390"/>
                </a:lnTo>
                <a:lnTo>
                  <a:pt x="62600" y="12640"/>
                </a:lnTo>
                <a:lnTo>
                  <a:pt x="62580" y="12850"/>
                </a:lnTo>
                <a:lnTo>
                  <a:pt x="62400" y="13260"/>
                </a:lnTo>
                <a:lnTo>
                  <a:pt x="62310" y="13650"/>
                </a:lnTo>
                <a:lnTo>
                  <a:pt x="62300" y="13890"/>
                </a:lnTo>
                <a:lnTo>
                  <a:pt x="62270" y="13910"/>
                </a:lnTo>
                <a:lnTo>
                  <a:pt x="62160" y="13960"/>
                </a:lnTo>
                <a:lnTo>
                  <a:pt x="62120" y="13990"/>
                </a:lnTo>
                <a:lnTo>
                  <a:pt x="62100" y="14170"/>
                </a:lnTo>
                <a:lnTo>
                  <a:pt x="62230" y="14340"/>
                </a:lnTo>
                <a:lnTo>
                  <a:pt x="62260" y="14370"/>
                </a:lnTo>
                <a:lnTo>
                  <a:pt x="62230" y="14480"/>
                </a:lnTo>
                <a:lnTo>
                  <a:pt x="62180" y="14590"/>
                </a:lnTo>
                <a:lnTo>
                  <a:pt x="62050" y="14780"/>
                </a:lnTo>
                <a:lnTo>
                  <a:pt x="61950" y="14850"/>
                </a:lnTo>
                <a:lnTo>
                  <a:pt x="61820" y="14900"/>
                </a:lnTo>
                <a:lnTo>
                  <a:pt x="61500" y="14880"/>
                </a:lnTo>
                <a:lnTo>
                  <a:pt x="61110" y="14780"/>
                </a:lnTo>
                <a:lnTo>
                  <a:pt x="60930" y="14780"/>
                </a:lnTo>
                <a:lnTo>
                  <a:pt x="60730" y="14830"/>
                </a:lnTo>
                <a:lnTo>
                  <a:pt x="60250" y="15070"/>
                </a:lnTo>
                <a:lnTo>
                  <a:pt x="59850" y="15170"/>
                </a:lnTo>
                <a:lnTo>
                  <a:pt x="59440" y="15240"/>
                </a:lnTo>
                <a:lnTo>
                  <a:pt x="59170" y="15160"/>
                </a:lnTo>
                <a:lnTo>
                  <a:pt x="59020" y="15140"/>
                </a:lnTo>
                <a:lnTo>
                  <a:pt x="58830" y="15200"/>
                </a:lnTo>
                <a:lnTo>
                  <a:pt x="58550" y="15420"/>
                </a:lnTo>
                <a:lnTo>
                  <a:pt x="58380" y="15620"/>
                </a:lnTo>
                <a:lnTo>
                  <a:pt x="58280" y="15770"/>
                </a:lnTo>
                <a:lnTo>
                  <a:pt x="57970" y="16040"/>
                </a:lnTo>
                <a:lnTo>
                  <a:pt x="57970" y="16280"/>
                </a:lnTo>
                <a:lnTo>
                  <a:pt x="58020" y="16410"/>
                </a:lnTo>
                <a:lnTo>
                  <a:pt x="58550" y="17220"/>
                </a:lnTo>
                <a:lnTo>
                  <a:pt x="58640" y="17110"/>
                </a:lnTo>
                <a:lnTo>
                  <a:pt x="58700" y="17070"/>
                </a:lnTo>
                <a:lnTo>
                  <a:pt x="58790" y="17070"/>
                </a:lnTo>
                <a:lnTo>
                  <a:pt x="58880" y="17150"/>
                </a:lnTo>
                <a:lnTo>
                  <a:pt x="59340" y="17710"/>
                </a:lnTo>
                <a:lnTo>
                  <a:pt x="59390" y="17790"/>
                </a:lnTo>
                <a:lnTo>
                  <a:pt x="59420" y="17890"/>
                </a:lnTo>
                <a:lnTo>
                  <a:pt x="59330" y="17980"/>
                </a:lnTo>
                <a:lnTo>
                  <a:pt x="59120" y="18080"/>
                </a:lnTo>
                <a:lnTo>
                  <a:pt x="59050" y="18140"/>
                </a:lnTo>
                <a:lnTo>
                  <a:pt x="59000" y="18230"/>
                </a:lnTo>
                <a:lnTo>
                  <a:pt x="58950" y="18300"/>
                </a:lnTo>
                <a:lnTo>
                  <a:pt x="58880" y="18380"/>
                </a:lnTo>
                <a:lnTo>
                  <a:pt x="58680" y="18530"/>
                </a:lnTo>
                <a:lnTo>
                  <a:pt x="58720" y="18680"/>
                </a:lnTo>
                <a:lnTo>
                  <a:pt x="58770" y="18780"/>
                </a:lnTo>
                <a:lnTo>
                  <a:pt x="59690" y="19440"/>
                </a:lnTo>
                <a:lnTo>
                  <a:pt x="59900" y="19530"/>
                </a:lnTo>
                <a:lnTo>
                  <a:pt x="60010" y="19600"/>
                </a:lnTo>
                <a:lnTo>
                  <a:pt x="60090" y="19670"/>
                </a:lnTo>
                <a:lnTo>
                  <a:pt x="60760" y="20480"/>
                </a:lnTo>
                <a:lnTo>
                  <a:pt x="61050" y="20750"/>
                </a:lnTo>
                <a:lnTo>
                  <a:pt x="61280" y="20910"/>
                </a:lnTo>
                <a:lnTo>
                  <a:pt x="61900" y="21220"/>
                </a:lnTo>
                <a:lnTo>
                  <a:pt x="61960" y="21290"/>
                </a:lnTo>
                <a:lnTo>
                  <a:pt x="61970" y="21330"/>
                </a:lnTo>
                <a:lnTo>
                  <a:pt x="61970" y="21360"/>
                </a:lnTo>
                <a:lnTo>
                  <a:pt x="61970" y="21380"/>
                </a:lnTo>
                <a:lnTo>
                  <a:pt x="61950" y="21410"/>
                </a:lnTo>
                <a:lnTo>
                  <a:pt x="61930" y="21480"/>
                </a:lnTo>
                <a:lnTo>
                  <a:pt x="61920" y="21510"/>
                </a:lnTo>
                <a:lnTo>
                  <a:pt x="61860" y="21550"/>
                </a:lnTo>
                <a:lnTo>
                  <a:pt x="61790" y="21580"/>
                </a:lnTo>
                <a:lnTo>
                  <a:pt x="61700" y="21590"/>
                </a:lnTo>
                <a:lnTo>
                  <a:pt x="61490" y="21590"/>
                </a:lnTo>
                <a:lnTo>
                  <a:pt x="61400" y="21560"/>
                </a:lnTo>
                <a:lnTo>
                  <a:pt x="61350" y="21530"/>
                </a:lnTo>
                <a:lnTo>
                  <a:pt x="61330" y="21510"/>
                </a:lnTo>
                <a:lnTo>
                  <a:pt x="61310" y="21490"/>
                </a:lnTo>
                <a:lnTo>
                  <a:pt x="61290" y="21480"/>
                </a:lnTo>
                <a:lnTo>
                  <a:pt x="61250" y="21430"/>
                </a:lnTo>
                <a:lnTo>
                  <a:pt x="61220" y="21410"/>
                </a:lnTo>
                <a:lnTo>
                  <a:pt x="61180" y="21410"/>
                </a:lnTo>
                <a:lnTo>
                  <a:pt x="61080" y="21420"/>
                </a:lnTo>
                <a:lnTo>
                  <a:pt x="61050" y="21410"/>
                </a:lnTo>
                <a:lnTo>
                  <a:pt x="60990" y="21390"/>
                </a:lnTo>
                <a:lnTo>
                  <a:pt x="60960" y="21390"/>
                </a:lnTo>
                <a:lnTo>
                  <a:pt x="60890" y="21400"/>
                </a:lnTo>
                <a:lnTo>
                  <a:pt x="60860" y="21420"/>
                </a:lnTo>
                <a:lnTo>
                  <a:pt x="60850" y="21450"/>
                </a:lnTo>
                <a:lnTo>
                  <a:pt x="60950" y="21630"/>
                </a:lnTo>
                <a:lnTo>
                  <a:pt x="60960" y="21660"/>
                </a:lnTo>
                <a:lnTo>
                  <a:pt x="60910" y="21730"/>
                </a:lnTo>
                <a:lnTo>
                  <a:pt x="60770" y="21780"/>
                </a:lnTo>
                <a:lnTo>
                  <a:pt x="60680" y="21870"/>
                </a:lnTo>
                <a:lnTo>
                  <a:pt x="60660" y="21880"/>
                </a:lnTo>
                <a:lnTo>
                  <a:pt x="60630" y="21860"/>
                </a:lnTo>
                <a:lnTo>
                  <a:pt x="60610" y="21800"/>
                </a:lnTo>
                <a:lnTo>
                  <a:pt x="60610" y="21630"/>
                </a:lnTo>
                <a:lnTo>
                  <a:pt x="60590" y="21600"/>
                </a:lnTo>
                <a:lnTo>
                  <a:pt x="60560" y="21580"/>
                </a:lnTo>
                <a:lnTo>
                  <a:pt x="60530" y="21570"/>
                </a:lnTo>
                <a:lnTo>
                  <a:pt x="60500" y="21570"/>
                </a:lnTo>
                <a:lnTo>
                  <a:pt x="60460" y="21600"/>
                </a:lnTo>
                <a:lnTo>
                  <a:pt x="60430" y="21640"/>
                </a:lnTo>
                <a:lnTo>
                  <a:pt x="60420" y="21670"/>
                </a:lnTo>
                <a:lnTo>
                  <a:pt x="60410" y="21750"/>
                </a:lnTo>
                <a:lnTo>
                  <a:pt x="60400" y="21790"/>
                </a:lnTo>
                <a:lnTo>
                  <a:pt x="60370" y="21810"/>
                </a:lnTo>
                <a:lnTo>
                  <a:pt x="60330" y="21810"/>
                </a:lnTo>
                <a:lnTo>
                  <a:pt x="60260" y="21750"/>
                </a:lnTo>
                <a:lnTo>
                  <a:pt x="60220" y="21700"/>
                </a:lnTo>
                <a:lnTo>
                  <a:pt x="60180" y="21650"/>
                </a:lnTo>
                <a:lnTo>
                  <a:pt x="60140" y="21640"/>
                </a:lnTo>
                <a:lnTo>
                  <a:pt x="60090" y="21630"/>
                </a:lnTo>
                <a:lnTo>
                  <a:pt x="60010" y="21660"/>
                </a:lnTo>
                <a:lnTo>
                  <a:pt x="59960" y="21690"/>
                </a:lnTo>
                <a:lnTo>
                  <a:pt x="59910" y="21710"/>
                </a:lnTo>
                <a:lnTo>
                  <a:pt x="59860" y="21710"/>
                </a:lnTo>
                <a:lnTo>
                  <a:pt x="59810" y="21660"/>
                </a:lnTo>
                <a:lnTo>
                  <a:pt x="59760" y="21590"/>
                </a:lnTo>
                <a:lnTo>
                  <a:pt x="59710" y="21570"/>
                </a:lnTo>
                <a:lnTo>
                  <a:pt x="59640" y="21570"/>
                </a:lnTo>
                <a:lnTo>
                  <a:pt x="59420" y="21640"/>
                </a:lnTo>
                <a:lnTo>
                  <a:pt x="59370" y="21650"/>
                </a:lnTo>
                <a:lnTo>
                  <a:pt x="59320" y="21640"/>
                </a:lnTo>
                <a:lnTo>
                  <a:pt x="59290" y="21590"/>
                </a:lnTo>
                <a:lnTo>
                  <a:pt x="59290" y="21560"/>
                </a:lnTo>
                <a:lnTo>
                  <a:pt x="59290" y="21530"/>
                </a:lnTo>
                <a:lnTo>
                  <a:pt x="59290" y="21500"/>
                </a:lnTo>
                <a:lnTo>
                  <a:pt x="59270" y="21480"/>
                </a:lnTo>
                <a:lnTo>
                  <a:pt x="59240" y="21460"/>
                </a:lnTo>
                <a:lnTo>
                  <a:pt x="59210" y="21460"/>
                </a:lnTo>
                <a:lnTo>
                  <a:pt x="59100" y="21520"/>
                </a:lnTo>
                <a:lnTo>
                  <a:pt x="59070" y="21520"/>
                </a:lnTo>
                <a:lnTo>
                  <a:pt x="59030" y="21490"/>
                </a:lnTo>
                <a:lnTo>
                  <a:pt x="59010" y="21450"/>
                </a:lnTo>
                <a:lnTo>
                  <a:pt x="58970" y="21430"/>
                </a:lnTo>
                <a:lnTo>
                  <a:pt x="58940" y="21430"/>
                </a:lnTo>
                <a:lnTo>
                  <a:pt x="58770" y="21500"/>
                </a:lnTo>
                <a:lnTo>
                  <a:pt x="58720" y="21410"/>
                </a:lnTo>
                <a:lnTo>
                  <a:pt x="58720" y="21300"/>
                </a:lnTo>
                <a:lnTo>
                  <a:pt x="58690" y="21260"/>
                </a:lnTo>
                <a:lnTo>
                  <a:pt x="58660" y="21250"/>
                </a:lnTo>
                <a:lnTo>
                  <a:pt x="58560" y="21300"/>
                </a:lnTo>
                <a:lnTo>
                  <a:pt x="58520" y="21330"/>
                </a:lnTo>
                <a:lnTo>
                  <a:pt x="58490" y="21370"/>
                </a:lnTo>
                <a:lnTo>
                  <a:pt x="58460" y="21460"/>
                </a:lnTo>
                <a:lnTo>
                  <a:pt x="58430" y="21510"/>
                </a:lnTo>
                <a:lnTo>
                  <a:pt x="58350" y="21570"/>
                </a:lnTo>
                <a:lnTo>
                  <a:pt x="58300" y="21630"/>
                </a:lnTo>
                <a:lnTo>
                  <a:pt x="58260" y="21680"/>
                </a:lnTo>
                <a:lnTo>
                  <a:pt x="58210" y="21730"/>
                </a:lnTo>
                <a:lnTo>
                  <a:pt x="58180" y="21720"/>
                </a:lnTo>
                <a:lnTo>
                  <a:pt x="58080" y="21660"/>
                </a:lnTo>
                <a:lnTo>
                  <a:pt x="58040" y="21670"/>
                </a:lnTo>
                <a:lnTo>
                  <a:pt x="58010" y="21700"/>
                </a:lnTo>
                <a:lnTo>
                  <a:pt x="58000" y="21730"/>
                </a:lnTo>
                <a:lnTo>
                  <a:pt x="58010" y="21770"/>
                </a:lnTo>
                <a:lnTo>
                  <a:pt x="58020" y="21810"/>
                </a:lnTo>
                <a:lnTo>
                  <a:pt x="58030" y="21840"/>
                </a:lnTo>
                <a:lnTo>
                  <a:pt x="58010" y="21900"/>
                </a:lnTo>
                <a:lnTo>
                  <a:pt x="57980" y="21900"/>
                </a:lnTo>
                <a:lnTo>
                  <a:pt x="57940" y="21880"/>
                </a:lnTo>
                <a:lnTo>
                  <a:pt x="57890" y="21790"/>
                </a:lnTo>
                <a:lnTo>
                  <a:pt x="57850" y="21750"/>
                </a:lnTo>
                <a:lnTo>
                  <a:pt x="57780" y="21730"/>
                </a:lnTo>
                <a:lnTo>
                  <a:pt x="57730" y="21750"/>
                </a:lnTo>
                <a:lnTo>
                  <a:pt x="57650" y="21790"/>
                </a:lnTo>
                <a:lnTo>
                  <a:pt x="57610" y="21800"/>
                </a:lnTo>
                <a:lnTo>
                  <a:pt x="57580" y="21780"/>
                </a:lnTo>
                <a:lnTo>
                  <a:pt x="57550" y="21750"/>
                </a:lnTo>
                <a:lnTo>
                  <a:pt x="57350" y="21690"/>
                </a:lnTo>
                <a:lnTo>
                  <a:pt x="57160" y="21800"/>
                </a:lnTo>
                <a:lnTo>
                  <a:pt x="57080" y="21800"/>
                </a:lnTo>
                <a:lnTo>
                  <a:pt x="56960" y="21780"/>
                </a:lnTo>
                <a:lnTo>
                  <a:pt x="56900" y="21790"/>
                </a:lnTo>
                <a:lnTo>
                  <a:pt x="56850" y="21830"/>
                </a:lnTo>
                <a:lnTo>
                  <a:pt x="56810" y="21870"/>
                </a:lnTo>
                <a:lnTo>
                  <a:pt x="56760" y="21900"/>
                </a:lnTo>
                <a:lnTo>
                  <a:pt x="56590" y="21970"/>
                </a:lnTo>
                <a:lnTo>
                  <a:pt x="56560" y="21990"/>
                </a:lnTo>
                <a:lnTo>
                  <a:pt x="56510" y="22090"/>
                </a:lnTo>
                <a:lnTo>
                  <a:pt x="56480" y="22100"/>
                </a:lnTo>
                <a:lnTo>
                  <a:pt x="56450" y="22090"/>
                </a:lnTo>
                <a:lnTo>
                  <a:pt x="56410" y="22070"/>
                </a:lnTo>
                <a:lnTo>
                  <a:pt x="56270" y="22050"/>
                </a:lnTo>
                <a:lnTo>
                  <a:pt x="56210" y="22030"/>
                </a:lnTo>
                <a:lnTo>
                  <a:pt x="56100" y="21970"/>
                </a:lnTo>
                <a:lnTo>
                  <a:pt x="56070" y="21970"/>
                </a:lnTo>
                <a:lnTo>
                  <a:pt x="56020" y="22050"/>
                </a:lnTo>
                <a:lnTo>
                  <a:pt x="55970" y="22090"/>
                </a:lnTo>
                <a:lnTo>
                  <a:pt x="55840" y="22160"/>
                </a:lnTo>
                <a:lnTo>
                  <a:pt x="55750" y="22190"/>
                </a:lnTo>
                <a:lnTo>
                  <a:pt x="55670" y="22190"/>
                </a:lnTo>
                <a:lnTo>
                  <a:pt x="55620" y="22180"/>
                </a:lnTo>
                <a:lnTo>
                  <a:pt x="55450" y="22090"/>
                </a:lnTo>
                <a:lnTo>
                  <a:pt x="55250" y="22050"/>
                </a:lnTo>
                <a:lnTo>
                  <a:pt x="54750" y="21960"/>
                </a:lnTo>
                <a:lnTo>
                  <a:pt x="54590" y="21990"/>
                </a:lnTo>
                <a:lnTo>
                  <a:pt x="54380" y="22070"/>
                </a:lnTo>
                <a:lnTo>
                  <a:pt x="54250" y="22430"/>
                </a:lnTo>
                <a:lnTo>
                  <a:pt x="54170" y="22590"/>
                </a:lnTo>
                <a:lnTo>
                  <a:pt x="54090" y="22650"/>
                </a:lnTo>
                <a:lnTo>
                  <a:pt x="53890" y="22680"/>
                </a:lnTo>
                <a:lnTo>
                  <a:pt x="53550" y="22700"/>
                </a:lnTo>
                <a:lnTo>
                  <a:pt x="52590" y="22000"/>
                </a:lnTo>
                <a:lnTo>
                  <a:pt x="52380" y="21930"/>
                </a:lnTo>
                <a:lnTo>
                  <a:pt x="52240" y="21950"/>
                </a:lnTo>
                <a:lnTo>
                  <a:pt x="52150" y="22200"/>
                </a:lnTo>
                <a:lnTo>
                  <a:pt x="51490" y="22920"/>
                </a:lnTo>
                <a:lnTo>
                  <a:pt x="50930" y="23390"/>
                </a:lnTo>
                <a:lnTo>
                  <a:pt x="50870" y="23490"/>
                </a:lnTo>
                <a:lnTo>
                  <a:pt x="50880" y="23560"/>
                </a:lnTo>
                <a:lnTo>
                  <a:pt x="50940" y="23610"/>
                </a:lnTo>
                <a:lnTo>
                  <a:pt x="51140" y="23840"/>
                </a:lnTo>
                <a:lnTo>
                  <a:pt x="51190" y="23940"/>
                </a:lnTo>
                <a:lnTo>
                  <a:pt x="51230" y="24050"/>
                </a:lnTo>
                <a:lnTo>
                  <a:pt x="51230" y="24170"/>
                </a:lnTo>
                <a:lnTo>
                  <a:pt x="51150" y="24270"/>
                </a:lnTo>
                <a:lnTo>
                  <a:pt x="51030" y="24380"/>
                </a:lnTo>
                <a:lnTo>
                  <a:pt x="50890" y="24560"/>
                </a:lnTo>
                <a:lnTo>
                  <a:pt x="50830" y="24690"/>
                </a:lnTo>
                <a:lnTo>
                  <a:pt x="50780" y="24970"/>
                </a:lnTo>
                <a:lnTo>
                  <a:pt x="50680" y="25300"/>
                </a:lnTo>
                <a:lnTo>
                  <a:pt x="50590" y="25420"/>
                </a:lnTo>
                <a:lnTo>
                  <a:pt x="50500" y="25460"/>
                </a:lnTo>
                <a:lnTo>
                  <a:pt x="50300" y="25480"/>
                </a:lnTo>
                <a:lnTo>
                  <a:pt x="50000" y="25660"/>
                </a:lnTo>
                <a:lnTo>
                  <a:pt x="49700" y="25690"/>
                </a:lnTo>
                <a:lnTo>
                  <a:pt x="49500" y="25680"/>
                </a:lnTo>
                <a:lnTo>
                  <a:pt x="49370" y="25740"/>
                </a:lnTo>
                <a:lnTo>
                  <a:pt x="49280" y="25860"/>
                </a:lnTo>
                <a:lnTo>
                  <a:pt x="49180" y="26180"/>
                </a:lnTo>
                <a:lnTo>
                  <a:pt x="49100" y="26320"/>
                </a:lnTo>
                <a:lnTo>
                  <a:pt x="48950" y="26400"/>
                </a:lnTo>
                <a:lnTo>
                  <a:pt x="48770" y="26430"/>
                </a:lnTo>
                <a:lnTo>
                  <a:pt x="48380" y="26450"/>
                </a:lnTo>
                <a:lnTo>
                  <a:pt x="48240" y="26490"/>
                </a:lnTo>
                <a:lnTo>
                  <a:pt x="48060" y="26650"/>
                </a:lnTo>
                <a:lnTo>
                  <a:pt x="47970" y="26670"/>
                </a:lnTo>
                <a:lnTo>
                  <a:pt x="47870" y="26670"/>
                </a:lnTo>
                <a:lnTo>
                  <a:pt x="47680" y="26620"/>
                </a:lnTo>
                <a:lnTo>
                  <a:pt x="47590" y="26570"/>
                </a:lnTo>
                <a:lnTo>
                  <a:pt x="47180" y="26310"/>
                </a:lnTo>
                <a:lnTo>
                  <a:pt x="47250" y="26290"/>
                </a:lnTo>
                <a:lnTo>
                  <a:pt x="47280" y="26280"/>
                </a:lnTo>
                <a:lnTo>
                  <a:pt x="47300" y="26250"/>
                </a:lnTo>
                <a:lnTo>
                  <a:pt x="47310" y="26190"/>
                </a:lnTo>
                <a:lnTo>
                  <a:pt x="47320" y="26050"/>
                </a:lnTo>
                <a:lnTo>
                  <a:pt x="47360" y="25900"/>
                </a:lnTo>
                <a:lnTo>
                  <a:pt x="47370" y="25830"/>
                </a:lnTo>
                <a:lnTo>
                  <a:pt x="47370" y="25720"/>
                </a:lnTo>
                <a:lnTo>
                  <a:pt x="47330" y="24850"/>
                </a:lnTo>
                <a:lnTo>
                  <a:pt x="47300" y="24680"/>
                </a:lnTo>
                <a:lnTo>
                  <a:pt x="47230" y="24550"/>
                </a:lnTo>
                <a:lnTo>
                  <a:pt x="47170" y="24490"/>
                </a:lnTo>
                <a:lnTo>
                  <a:pt x="47130" y="24460"/>
                </a:lnTo>
                <a:lnTo>
                  <a:pt x="47080" y="24450"/>
                </a:lnTo>
                <a:lnTo>
                  <a:pt x="47040" y="24430"/>
                </a:lnTo>
                <a:lnTo>
                  <a:pt x="47020" y="24400"/>
                </a:lnTo>
                <a:lnTo>
                  <a:pt x="47010" y="24360"/>
                </a:lnTo>
                <a:lnTo>
                  <a:pt x="47030" y="24290"/>
                </a:lnTo>
                <a:lnTo>
                  <a:pt x="47050" y="24200"/>
                </a:lnTo>
                <a:lnTo>
                  <a:pt x="47010" y="24060"/>
                </a:lnTo>
                <a:lnTo>
                  <a:pt x="46970" y="23950"/>
                </a:lnTo>
                <a:lnTo>
                  <a:pt x="46920" y="23880"/>
                </a:lnTo>
                <a:lnTo>
                  <a:pt x="46880" y="23830"/>
                </a:lnTo>
                <a:lnTo>
                  <a:pt x="46860" y="23800"/>
                </a:lnTo>
                <a:lnTo>
                  <a:pt x="46850" y="23760"/>
                </a:lnTo>
                <a:lnTo>
                  <a:pt x="46880" y="23690"/>
                </a:lnTo>
                <a:lnTo>
                  <a:pt x="46900" y="23640"/>
                </a:lnTo>
                <a:lnTo>
                  <a:pt x="46960" y="23330"/>
                </a:lnTo>
                <a:lnTo>
                  <a:pt x="46810" y="22980"/>
                </a:lnTo>
                <a:lnTo>
                  <a:pt x="46800" y="22910"/>
                </a:lnTo>
                <a:lnTo>
                  <a:pt x="46790" y="22820"/>
                </a:lnTo>
                <a:lnTo>
                  <a:pt x="46830" y="22690"/>
                </a:lnTo>
                <a:lnTo>
                  <a:pt x="47030" y="22230"/>
                </a:lnTo>
                <a:lnTo>
                  <a:pt x="47070" y="22160"/>
                </a:lnTo>
                <a:lnTo>
                  <a:pt x="47130" y="22130"/>
                </a:lnTo>
                <a:lnTo>
                  <a:pt x="47190" y="22130"/>
                </a:lnTo>
                <a:lnTo>
                  <a:pt x="47260" y="22110"/>
                </a:lnTo>
                <a:lnTo>
                  <a:pt x="47330" y="22040"/>
                </a:lnTo>
                <a:lnTo>
                  <a:pt x="47430" y="21820"/>
                </a:lnTo>
                <a:lnTo>
                  <a:pt x="47510" y="21040"/>
                </a:lnTo>
                <a:lnTo>
                  <a:pt x="47510" y="20830"/>
                </a:lnTo>
                <a:lnTo>
                  <a:pt x="47480" y="20750"/>
                </a:lnTo>
                <a:lnTo>
                  <a:pt x="47360" y="20740"/>
                </a:lnTo>
                <a:lnTo>
                  <a:pt x="47210" y="20720"/>
                </a:lnTo>
                <a:lnTo>
                  <a:pt x="47110" y="20620"/>
                </a:lnTo>
                <a:lnTo>
                  <a:pt x="47060" y="20340"/>
                </a:lnTo>
                <a:lnTo>
                  <a:pt x="47130" y="20220"/>
                </a:lnTo>
                <a:lnTo>
                  <a:pt x="48320" y="19730"/>
                </a:lnTo>
                <a:lnTo>
                  <a:pt x="48420" y="19630"/>
                </a:lnTo>
                <a:lnTo>
                  <a:pt x="48540" y="19440"/>
                </a:lnTo>
                <a:lnTo>
                  <a:pt x="48570" y="19380"/>
                </a:lnTo>
                <a:lnTo>
                  <a:pt x="48580" y="19330"/>
                </a:lnTo>
                <a:lnTo>
                  <a:pt x="48570" y="19100"/>
                </a:lnTo>
                <a:lnTo>
                  <a:pt x="48570" y="19030"/>
                </a:lnTo>
                <a:lnTo>
                  <a:pt x="48590" y="18930"/>
                </a:lnTo>
                <a:lnTo>
                  <a:pt x="48790" y="18570"/>
                </a:lnTo>
                <a:lnTo>
                  <a:pt x="48810" y="18490"/>
                </a:lnTo>
                <a:lnTo>
                  <a:pt x="48830" y="18410"/>
                </a:lnTo>
                <a:lnTo>
                  <a:pt x="48880" y="18310"/>
                </a:lnTo>
                <a:lnTo>
                  <a:pt x="48910" y="18280"/>
                </a:lnTo>
                <a:lnTo>
                  <a:pt x="48990" y="18270"/>
                </a:lnTo>
                <a:lnTo>
                  <a:pt x="49160" y="18130"/>
                </a:lnTo>
                <a:lnTo>
                  <a:pt x="49270" y="17910"/>
                </a:lnTo>
                <a:lnTo>
                  <a:pt x="49320" y="17780"/>
                </a:lnTo>
                <a:lnTo>
                  <a:pt x="49370" y="17710"/>
                </a:lnTo>
                <a:lnTo>
                  <a:pt x="49650" y="17440"/>
                </a:lnTo>
                <a:lnTo>
                  <a:pt x="49740" y="17330"/>
                </a:lnTo>
                <a:lnTo>
                  <a:pt x="49840" y="17150"/>
                </a:lnTo>
                <a:lnTo>
                  <a:pt x="49920" y="17050"/>
                </a:lnTo>
                <a:lnTo>
                  <a:pt x="49990" y="16980"/>
                </a:lnTo>
                <a:lnTo>
                  <a:pt x="50190" y="16890"/>
                </a:lnTo>
                <a:lnTo>
                  <a:pt x="50320" y="16740"/>
                </a:lnTo>
                <a:lnTo>
                  <a:pt x="50400" y="16700"/>
                </a:lnTo>
                <a:lnTo>
                  <a:pt x="50560" y="16590"/>
                </a:lnTo>
                <a:lnTo>
                  <a:pt x="50710" y="16460"/>
                </a:lnTo>
                <a:lnTo>
                  <a:pt x="51090" y="16000"/>
                </a:lnTo>
                <a:lnTo>
                  <a:pt x="51250" y="15730"/>
                </a:lnTo>
                <a:lnTo>
                  <a:pt x="51320" y="15500"/>
                </a:lnTo>
                <a:lnTo>
                  <a:pt x="51310" y="15340"/>
                </a:lnTo>
                <a:lnTo>
                  <a:pt x="51290" y="15230"/>
                </a:lnTo>
                <a:lnTo>
                  <a:pt x="51250" y="15130"/>
                </a:lnTo>
                <a:lnTo>
                  <a:pt x="51260" y="15090"/>
                </a:lnTo>
                <a:lnTo>
                  <a:pt x="51280" y="15060"/>
                </a:lnTo>
                <a:lnTo>
                  <a:pt x="51320" y="15050"/>
                </a:lnTo>
                <a:lnTo>
                  <a:pt x="51420" y="15070"/>
                </a:lnTo>
                <a:lnTo>
                  <a:pt x="51480" y="15070"/>
                </a:lnTo>
                <a:lnTo>
                  <a:pt x="51550" y="15050"/>
                </a:lnTo>
                <a:lnTo>
                  <a:pt x="51620" y="15010"/>
                </a:lnTo>
                <a:lnTo>
                  <a:pt x="51710" y="14940"/>
                </a:lnTo>
                <a:lnTo>
                  <a:pt x="51740" y="14890"/>
                </a:lnTo>
                <a:lnTo>
                  <a:pt x="51750" y="14830"/>
                </a:lnTo>
                <a:lnTo>
                  <a:pt x="51750" y="14780"/>
                </a:lnTo>
                <a:lnTo>
                  <a:pt x="51750" y="14740"/>
                </a:lnTo>
                <a:lnTo>
                  <a:pt x="51730" y="14700"/>
                </a:lnTo>
                <a:lnTo>
                  <a:pt x="51710" y="14660"/>
                </a:lnTo>
                <a:lnTo>
                  <a:pt x="51690" y="14610"/>
                </a:lnTo>
                <a:lnTo>
                  <a:pt x="51690" y="14500"/>
                </a:lnTo>
                <a:lnTo>
                  <a:pt x="51710" y="14450"/>
                </a:lnTo>
                <a:lnTo>
                  <a:pt x="51750" y="14430"/>
                </a:lnTo>
                <a:lnTo>
                  <a:pt x="51980" y="14460"/>
                </a:lnTo>
                <a:lnTo>
                  <a:pt x="52040" y="14450"/>
                </a:lnTo>
                <a:lnTo>
                  <a:pt x="52120" y="14420"/>
                </a:lnTo>
                <a:lnTo>
                  <a:pt x="52160" y="14360"/>
                </a:lnTo>
                <a:lnTo>
                  <a:pt x="52180" y="14290"/>
                </a:lnTo>
                <a:lnTo>
                  <a:pt x="52170" y="14150"/>
                </a:lnTo>
                <a:lnTo>
                  <a:pt x="52180" y="14070"/>
                </a:lnTo>
                <a:lnTo>
                  <a:pt x="52210" y="14040"/>
                </a:lnTo>
                <a:lnTo>
                  <a:pt x="52230" y="14030"/>
                </a:lnTo>
                <a:lnTo>
                  <a:pt x="52260" y="14060"/>
                </a:lnTo>
                <a:lnTo>
                  <a:pt x="52290" y="14090"/>
                </a:lnTo>
                <a:lnTo>
                  <a:pt x="52320" y="14130"/>
                </a:lnTo>
                <a:lnTo>
                  <a:pt x="52360" y="14140"/>
                </a:lnTo>
                <a:lnTo>
                  <a:pt x="52420" y="14120"/>
                </a:lnTo>
                <a:lnTo>
                  <a:pt x="52550" y="14030"/>
                </a:lnTo>
                <a:lnTo>
                  <a:pt x="52610" y="13940"/>
                </a:lnTo>
                <a:lnTo>
                  <a:pt x="52700" y="13870"/>
                </a:lnTo>
                <a:lnTo>
                  <a:pt x="52740" y="13810"/>
                </a:lnTo>
                <a:lnTo>
                  <a:pt x="52760" y="13770"/>
                </a:lnTo>
                <a:lnTo>
                  <a:pt x="52800" y="13670"/>
                </a:lnTo>
                <a:lnTo>
                  <a:pt x="53030" y="13410"/>
                </a:lnTo>
                <a:lnTo>
                  <a:pt x="53110" y="13340"/>
                </a:lnTo>
                <a:lnTo>
                  <a:pt x="53160" y="13320"/>
                </a:lnTo>
                <a:lnTo>
                  <a:pt x="53180" y="13340"/>
                </a:lnTo>
                <a:lnTo>
                  <a:pt x="53210" y="13350"/>
                </a:lnTo>
                <a:lnTo>
                  <a:pt x="53250" y="13340"/>
                </a:lnTo>
                <a:lnTo>
                  <a:pt x="53260" y="13320"/>
                </a:lnTo>
                <a:lnTo>
                  <a:pt x="53230" y="13260"/>
                </a:lnTo>
                <a:lnTo>
                  <a:pt x="53220" y="13220"/>
                </a:lnTo>
                <a:lnTo>
                  <a:pt x="53220" y="13160"/>
                </a:lnTo>
                <a:lnTo>
                  <a:pt x="53240" y="13140"/>
                </a:lnTo>
                <a:lnTo>
                  <a:pt x="53260" y="13150"/>
                </a:lnTo>
                <a:lnTo>
                  <a:pt x="53280" y="13180"/>
                </a:lnTo>
                <a:lnTo>
                  <a:pt x="53290" y="13220"/>
                </a:lnTo>
                <a:lnTo>
                  <a:pt x="53300" y="13250"/>
                </a:lnTo>
                <a:lnTo>
                  <a:pt x="53330" y="13280"/>
                </a:lnTo>
                <a:lnTo>
                  <a:pt x="53370" y="13300"/>
                </a:lnTo>
                <a:lnTo>
                  <a:pt x="53410" y="13310"/>
                </a:lnTo>
                <a:lnTo>
                  <a:pt x="53450" y="13300"/>
                </a:lnTo>
                <a:lnTo>
                  <a:pt x="53500" y="13290"/>
                </a:lnTo>
                <a:lnTo>
                  <a:pt x="53550" y="13280"/>
                </a:lnTo>
                <a:lnTo>
                  <a:pt x="53590" y="13280"/>
                </a:lnTo>
                <a:lnTo>
                  <a:pt x="53610" y="13290"/>
                </a:lnTo>
                <a:lnTo>
                  <a:pt x="53610" y="13320"/>
                </a:lnTo>
                <a:lnTo>
                  <a:pt x="53600" y="13360"/>
                </a:lnTo>
                <a:lnTo>
                  <a:pt x="53580" y="13400"/>
                </a:lnTo>
                <a:lnTo>
                  <a:pt x="53570" y="13440"/>
                </a:lnTo>
                <a:lnTo>
                  <a:pt x="53580" y="13490"/>
                </a:lnTo>
                <a:lnTo>
                  <a:pt x="53610" y="13520"/>
                </a:lnTo>
                <a:lnTo>
                  <a:pt x="53670" y="13540"/>
                </a:lnTo>
                <a:lnTo>
                  <a:pt x="53700" y="13520"/>
                </a:lnTo>
                <a:lnTo>
                  <a:pt x="53710" y="13480"/>
                </a:lnTo>
                <a:lnTo>
                  <a:pt x="53720" y="13440"/>
                </a:lnTo>
                <a:lnTo>
                  <a:pt x="53730" y="13380"/>
                </a:lnTo>
                <a:lnTo>
                  <a:pt x="53750" y="13350"/>
                </a:lnTo>
                <a:lnTo>
                  <a:pt x="53790" y="13340"/>
                </a:lnTo>
                <a:lnTo>
                  <a:pt x="53820" y="13340"/>
                </a:lnTo>
                <a:lnTo>
                  <a:pt x="53850" y="13340"/>
                </a:lnTo>
                <a:lnTo>
                  <a:pt x="53950" y="13300"/>
                </a:lnTo>
                <a:lnTo>
                  <a:pt x="53990" y="13280"/>
                </a:lnTo>
                <a:lnTo>
                  <a:pt x="54040" y="13280"/>
                </a:lnTo>
                <a:lnTo>
                  <a:pt x="54090" y="13300"/>
                </a:lnTo>
                <a:lnTo>
                  <a:pt x="54130" y="13320"/>
                </a:lnTo>
                <a:lnTo>
                  <a:pt x="54140" y="13340"/>
                </a:lnTo>
                <a:lnTo>
                  <a:pt x="54140" y="13370"/>
                </a:lnTo>
                <a:lnTo>
                  <a:pt x="54150" y="13400"/>
                </a:lnTo>
                <a:lnTo>
                  <a:pt x="54180" y="13420"/>
                </a:lnTo>
                <a:lnTo>
                  <a:pt x="54280" y="13400"/>
                </a:lnTo>
                <a:lnTo>
                  <a:pt x="54400" y="13300"/>
                </a:lnTo>
                <a:lnTo>
                  <a:pt x="54550" y="13200"/>
                </a:lnTo>
                <a:lnTo>
                  <a:pt x="54800" y="12980"/>
                </a:lnTo>
                <a:lnTo>
                  <a:pt x="54870" y="12930"/>
                </a:lnTo>
                <a:lnTo>
                  <a:pt x="55030" y="12880"/>
                </a:lnTo>
                <a:lnTo>
                  <a:pt x="55170" y="12650"/>
                </a:lnTo>
                <a:lnTo>
                  <a:pt x="55430" y="12420"/>
                </a:lnTo>
                <a:lnTo>
                  <a:pt x="55760" y="11980"/>
                </a:lnTo>
                <a:lnTo>
                  <a:pt x="55800" y="11880"/>
                </a:lnTo>
                <a:lnTo>
                  <a:pt x="55810" y="11830"/>
                </a:lnTo>
                <a:lnTo>
                  <a:pt x="55800" y="11780"/>
                </a:lnTo>
                <a:lnTo>
                  <a:pt x="55780" y="11750"/>
                </a:lnTo>
                <a:lnTo>
                  <a:pt x="55760" y="11730"/>
                </a:lnTo>
                <a:lnTo>
                  <a:pt x="55740" y="11730"/>
                </a:lnTo>
                <a:lnTo>
                  <a:pt x="55720" y="11740"/>
                </a:lnTo>
                <a:lnTo>
                  <a:pt x="55700" y="11760"/>
                </a:lnTo>
                <a:lnTo>
                  <a:pt x="55680" y="11770"/>
                </a:lnTo>
                <a:lnTo>
                  <a:pt x="55650" y="11760"/>
                </a:lnTo>
                <a:lnTo>
                  <a:pt x="55600" y="11630"/>
                </a:lnTo>
                <a:lnTo>
                  <a:pt x="55570" y="11540"/>
                </a:lnTo>
                <a:lnTo>
                  <a:pt x="55470" y="11450"/>
                </a:lnTo>
                <a:lnTo>
                  <a:pt x="55470" y="11390"/>
                </a:lnTo>
                <a:lnTo>
                  <a:pt x="55460" y="11300"/>
                </a:lnTo>
                <a:lnTo>
                  <a:pt x="55440" y="11250"/>
                </a:lnTo>
                <a:lnTo>
                  <a:pt x="55390" y="11200"/>
                </a:lnTo>
                <a:lnTo>
                  <a:pt x="55310" y="11160"/>
                </a:lnTo>
                <a:lnTo>
                  <a:pt x="55160" y="11030"/>
                </a:lnTo>
                <a:lnTo>
                  <a:pt x="54300" y="10660"/>
                </a:lnTo>
                <a:lnTo>
                  <a:pt x="54230" y="10610"/>
                </a:lnTo>
                <a:lnTo>
                  <a:pt x="54190" y="10560"/>
                </a:lnTo>
                <a:lnTo>
                  <a:pt x="54160" y="10500"/>
                </a:lnTo>
                <a:lnTo>
                  <a:pt x="54120" y="10470"/>
                </a:lnTo>
                <a:lnTo>
                  <a:pt x="54090" y="10460"/>
                </a:lnTo>
                <a:lnTo>
                  <a:pt x="53810" y="10430"/>
                </a:lnTo>
                <a:lnTo>
                  <a:pt x="53730" y="10410"/>
                </a:lnTo>
                <a:lnTo>
                  <a:pt x="53690" y="10420"/>
                </a:lnTo>
                <a:lnTo>
                  <a:pt x="53650" y="10430"/>
                </a:lnTo>
                <a:lnTo>
                  <a:pt x="53580" y="10440"/>
                </a:lnTo>
                <a:lnTo>
                  <a:pt x="53540" y="10410"/>
                </a:lnTo>
                <a:lnTo>
                  <a:pt x="53470" y="10290"/>
                </a:lnTo>
                <a:lnTo>
                  <a:pt x="53460" y="10260"/>
                </a:lnTo>
                <a:lnTo>
                  <a:pt x="53470" y="10230"/>
                </a:lnTo>
                <a:lnTo>
                  <a:pt x="53480" y="10180"/>
                </a:lnTo>
                <a:lnTo>
                  <a:pt x="53480" y="10130"/>
                </a:lnTo>
                <a:lnTo>
                  <a:pt x="53420" y="10040"/>
                </a:lnTo>
                <a:lnTo>
                  <a:pt x="53380" y="10010"/>
                </a:lnTo>
                <a:lnTo>
                  <a:pt x="53340" y="10000"/>
                </a:lnTo>
                <a:lnTo>
                  <a:pt x="53310" y="10000"/>
                </a:lnTo>
                <a:lnTo>
                  <a:pt x="53160" y="10010"/>
                </a:lnTo>
                <a:lnTo>
                  <a:pt x="53140" y="9990"/>
                </a:lnTo>
                <a:lnTo>
                  <a:pt x="53140" y="9970"/>
                </a:lnTo>
                <a:lnTo>
                  <a:pt x="53160" y="9950"/>
                </a:lnTo>
                <a:lnTo>
                  <a:pt x="53200" y="9940"/>
                </a:lnTo>
                <a:lnTo>
                  <a:pt x="53220" y="9920"/>
                </a:lnTo>
                <a:lnTo>
                  <a:pt x="53230" y="9890"/>
                </a:lnTo>
                <a:lnTo>
                  <a:pt x="53190" y="9820"/>
                </a:lnTo>
                <a:lnTo>
                  <a:pt x="53160" y="9760"/>
                </a:lnTo>
                <a:lnTo>
                  <a:pt x="53150" y="9710"/>
                </a:lnTo>
                <a:lnTo>
                  <a:pt x="53100" y="9640"/>
                </a:lnTo>
                <a:lnTo>
                  <a:pt x="53050" y="9590"/>
                </a:lnTo>
                <a:lnTo>
                  <a:pt x="52930" y="9530"/>
                </a:lnTo>
                <a:lnTo>
                  <a:pt x="52800" y="9430"/>
                </a:lnTo>
                <a:lnTo>
                  <a:pt x="52620" y="9320"/>
                </a:lnTo>
                <a:lnTo>
                  <a:pt x="52420" y="9120"/>
                </a:lnTo>
                <a:lnTo>
                  <a:pt x="52370" y="9080"/>
                </a:lnTo>
                <a:lnTo>
                  <a:pt x="52320" y="9070"/>
                </a:lnTo>
                <a:lnTo>
                  <a:pt x="52260" y="9080"/>
                </a:lnTo>
                <a:lnTo>
                  <a:pt x="52050" y="9030"/>
                </a:lnTo>
                <a:lnTo>
                  <a:pt x="51470" y="8720"/>
                </a:lnTo>
                <a:lnTo>
                  <a:pt x="51650" y="8510"/>
                </a:lnTo>
                <a:lnTo>
                  <a:pt x="51780" y="8450"/>
                </a:lnTo>
                <a:lnTo>
                  <a:pt x="51850" y="8430"/>
                </a:lnTo>
                <a:lnTo>
                  <a:pt x="51900" y="8390"/>
                </a:lnTo>
                <a:lnTo>
                  <a:pt x="51930" y="8330"/>
                </a:lnTo>
                <a:lnTo>
                  <a:pt x="51970" y="8210"/>
                </a:lnTo>
                <a:lnTo>
                  <a:pt x="52000" y="8140"/>
                </a:lnTo>
                <a:lnTo>
                  <a:pt x="52060" y="8090"/>
                </a:lnTo>
                <a:lnTo>
                  <a:pt x="52220" y="8000"/>
                </a:lnTo>
                <a:lnTo>
                  <a:pt x="52560" y="7860"/>
                </a:lnTo>
                <a:lnTo>
                  <a:pt x="52600" y="7840"/>
                </a:lnTo>
                <a:lnTo>
                  <a:pt x="52600" y="7810"/>
                </a:lnTo>
                <a:lnTo>
                  <a:pt x="52580" y="7790"/>
                </a:lnTo>
                <a:lnTo>
                  <a:pt x="52570" y="7750"/>
                </a:lnTo>
                <a:lnTo>
                  <a:pt x="52610" y="7730"/>
                </a:lnTo>
                <a:lnTo>
                  <a:pt x="52680" y="7700"/>
                </a:lnTo>
                <a:lnTo>
                  <a:pt x="52850" y="7620"/>
                </a:lnTo>
                <a:lnTo>
                  <a:pt x="52920" y="7570"/>
                </a:lnTo>
                <a:lnTo>
                  <a:pt x="52970" y="7520"/>
                </a:lnTo>
                <a:lnTo>
                  <a:pt x="53010" y="7460"/>
                </a:lnTo>
                <a:lnTo>
                  <a:pt x="53150" y="7270"/>
                </a:lnTo>
                <a:lnTo>
                  <a:pt x="53200" y="7220"/>
                </a:lnTo>
                <a:lnTo>
                  <a:pt x="53390" y="7120"/>
                </a:lnTo>
                <a:lnTo>
                  <a:pt x="53500" y="7070"/>
                </a:lnTo>
                <a:lnTo>
                  <a:pt x="53550" y="7040"/>
                </a:lnTo>
                <a:lnTo>
                  <a:pt x="53570" y="7000"/>
                </a:lnTo>
                <a:lnTo>
                  <a:pt x="53530" y="6920"/>
                </a:lnTo>
                <a:lnTo>
                  <a:pt x="53530" y="6880"/>
                </a:lnTo>
                <a:lnTo>
                  <a:pt x="53560" y="6810"/>
                </a:lnTo>
                <a:lnTo>
                  <a:pt x="53670" y="6670"/>
                </a:lnTo>
                <a:lnTo>
                  <a:pt x="53740" y="6600"/>
                </a:lnTo>
                <a:lnTo>
                  <a:pt x="53840" y="6520"/>
                </a:lnTo>
                <a:lnTo>
                  <a:pt x="53940" y="6470"/>
                </a:lnTo>
                <a:lnTo>
                  <a:pt x="53950" y="6440"/>
                </a:lnTo>
                <a:lnTo>
                  <a:pt x="53950" y="6400"/>
                </a:lnTo>
                <a:lnTo>
                  <a:pt x="53930" y="6270"/>
                </a:lnTo>
                <a:lnTo>
                  <a:pt x="53910" y="6250"/>
                </a:lnTo>
                <a:lnTo>
                  <a:pt x="53890" y="6240"/>
                </a:lnTo>
                <a:lnTo>
                  <a:pt x="53840" y="6240"/>
                </a:lnTo>
                <a:lnTo>
                  <a:pt x="53800" y="6230"/>
                </a:lnTo>
                <a:lnTo>
                  <a:pt x="53780" y="6210"/>
                </a:lnTo>
                <a:lnTo>
                  <a:pt x="53760" y="6180"/>
                </a:lnTo>
                <a:lnTo>
                  <a:pt x="53750" y="6110"/>
                </a:lnTo>
                <a:lnTo>
                  <a:pt x="53740" y="6040"/>
                </a:lnTo>
                <a:lnTo>
                  <a:pt x="53740" y="6000"/>
                </a:lnTo>
                <a:lnTo>
                  <a:pt x="53740" y="5950"/>
                </a:lnTo>
                <a:lnTo>
                  <a:pt x="53770" y="5880"/>
                </a:lnTo>
                <a:lnTo>
                  <a:pt x="53850" y="5710"/>
                </a:lnTo>
                <a:lnTo>
                  <a:pt x="53850" y="5670"/>
                </a:lnTo>
                <a:lnTo>
                  <a:pt x="53840" y="5640"/>
                </a:lnTo>
                <a:lnTo>
                  <a:pt x="53810" y="5630"/>
                </a:lnTo>
                <a:lnTo>
                  <a:pt x="53790" y="5610"/>
                </a:lnTo>
                <a:lnTo>
                  <a:pt x="53770" y="5600"/>
                </a:lnTo>
                <a:lnTo>
                  <a:pt x="53750" y="5590"/>
                </a:lnTo>
                <a:lnTo>
                  <a:pt x="53740" y="5580"/>
                </a:lnTo>
                <a:lnTo>
                  <a:pt x="53730" y="5560"/>
                </a:lnTo>
                <a:lnTo>
                  <a:pt x="53710" y="5510"/>
                </a:lnTo>
                <a:lnTo>
                  <a:pt x="53690" y="5490"/>
                </a:lnTo>
                <a:lnTo>
                  <a:pt x="53660" y="5480"/>
                </a:lnTo>
                <a:lnTo>
                  <a:pt x="53630" y="5420"/>
                </a:lnTo>
                <a:lnTo>
                  <a:pt x="53670" y="5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