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An-Najaf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Iraq • State Map | Fully Editable Vector Shape</a:t>
            </a:r>
          </a:p>
        </p:txBody>
      </p:sp>
      <p:sp>
        <p:nvSpPr>
          <p:cNvPr id="101" name="An-Najaf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1440" y="87580"/>
                </a:moveTo>
                <a:lnTo>
                  <a:pt x="50990" y="87220"/>
                </a:lnTo>
                <a:lnTo>
                  <a:pt x="49950" y="86370"/>
                </a:lnTo>
                <a:lnTo>
                  <a:pt x="48900" y="85520"/>
                </a:lnTo>
                <a:lnTo>
                  <a:pt x="47850" y="84660"/>
                </a:lnTo>
                <a:lnTo>
                  <a:pt x="46810" y="83810"/>
                </a:lnTo>
                <a:lnTo>
                  <a:pt x="46000" y="83150"/>
                </a:lnTo>
                <a:lnTo>
                  <a:pt x="45200" y="82500"/>
                </a:lnTo>
                <a:lnTo>
                  <a:pt x="44390" y="81840"/>
                </a:lnTo>
                <a:lnTo>
                  <a:pt x="43590" y="81180"/>
                </a:lnTo>
                <a:lnTo>
                  <a:pt x="42620" y="80390"/>
                </a:lnTo>
                <a:lnTo>
                  <a:pt x="41930" y="79790"/>
                </a:lnTo>
                <a:lnTo>
                  <a:pt x="42000" y="79680"/>
                </a:lnTo>
                <a:lnTo>
                  <a:pt x="42240" y="79110"/>
                </a:lnTo>
                <a:lnTo>
                  <a:pt x="42830" y="78010"/>
                </a:lnTo>
                <a:lnTo>
                  <a:pt x="43100" y="77350"/>
                </a:lnTo>
                <a:lnTo>
                  <a:pt x="43220" y="76980"/>
                </a:lnTo>
                <a:lnTo>
                  <a:pt x="43330" y="76040"/>
                </a:lnTo>
                <a:lnTo>
                  <a:pt x="43360" y="75930"/>
                </a:lnTo>
                <a:lnTo>
                  <a:pt x="43430" y="75770"/>
                </a:lnTo>
                <a:lnTo>
                  <a:pt x="43740" y="75230"/>
                </a:lnTo>
                <a:lnTo>
                  <a:pt x="44260" y="74510"/>
                </a:lnTo>
                <a:lnTo>
                  <a:pt x="44320" y="74360"/>
                </a:lnTo>
                <a:lnTo>
                  <a:pt x="44380" y="74130"/>
                </a:lnTo>
                <a:lnTo>
                  <a:pt x="44450" y="73610"/>
                </a:lnTo>
                <a:lnTo>
                  <a:pt x="44480" y="73480"/>
                </a:lnTo>
                <a:lnTo>
                  <a:pt x="44840" y="72530"/>
                </a:lnTo>
                <a:lnTo>
                  <a:pt x="44880" y="72300"/>
                </a:lnTo>
                <a:lnTo>
                  <a:pt x="44870" y="72140"/>
                </a:lnTo>
                <a:lnTo>
                  <a:pt x="44830" y="72060"/>
                </a:lnTo>
                <a:lnTo>
                  <a:pt x="44820" y="71970"/>
                </a:lnTo>
                <a:lnTo>
                  <a:pt x="44820" y="71830"/>
                </a:lnTo>
                <a:lnTo>
                  <a:pt x="44840" y="71650"/>
                </a:lnTo>
                <a:lnTo>
                  <a:pt x="44930" y="71390"/>
                </a:lnTo>
                <a:lnTo>
                  <a:pt x="45900" y="69300"/>
                </a:lnTo>
                <a:lnTo>
                  <a:pt x="46030" y="68910"/>
                </a:lnTo>
                <a:lnTo>
                  <a:pt x="46080" y="68610"/>
                </a:lnTo>
                <a:lnTo>
                  <a:pt x="46090" y="68260"/>
                </a:lnTo>
                <a:lnTo>
                  <a:pt x="46220" y="68030"/>
                </a:lnTo>
                <a:lnTo>
                  <a:pt x="47650" y="65920"/>
                </a:lnTo>
                <a:lnTo>
                  <a:pt x="47910" y="65630"/>
                </a:lnTo>
                <a:lnTo>
                  <a:pt x="48080" y="65500"/>
                </a:lnTo>
                <a:lnTo>
                  <a:pt x="48230" y="65430"/>
                </a:lnTo>
                <a:lnTo>
                  <a:pt x="48420" y="65410"/>
                </a:lnTo>
                <a:lnTo>
                  <a:pt x="48490" y="65390"/>
                </a:lnTo>
                <a:lnTo>
                  <a:pt x="48760" y="65210"/>
                </a:lnTo>
                <a:lnTo>
                  <a:pt x="48870" y="65170"/>
                </a:lnTo>
                <a:lnTo>
                  <a:pt x="49450" y="65080"/>
                </a:lnTo>
                <a:lnTo>
                  <a:pt x="49600" y="65020"/>
                </a:lnTo>
                <a:lnTo>
                  <a:pt x="49720" y="64950"/>
                </a:lnTo>
                <a:lnTo>
                  <a:pt x="49950" y="64760"/>
                </a:lnTo>
                <a:lnTo>
                  <a:pt x="50800" y="64290"/>
                </a:lnTo>
                <a:lnTo>
                  <a:pt x="50960" y="64140"/>
                </a:lnTo>
                <a:lnTo>
                  <a:pt x="51120" y="63940"/>
                </a:lnTo>
                <a:lnTo>
                  <a:pt x="51170" y="63620"/>
                </a:lnTo>
                <a:lnTo>
                  <a:pt x="51180" y="63410"/>
                </a:lnTo>
                <a:lnTo>
                  <a:pt x="50220" y="62490"/>
                </a:lnTo>
                <a:lnTo>
                  <a:pt x="54470" y="61260"/>
                </a:lnTo>
                <a:lnTo>
                  <a:pt x="55330" y="61000"/>
                </a:lnTo>
                <a:lnTo>
                  <a:pt x="55560" y="60970"/>
                </a:lnTo>
                <a:lnTo>
                  <a:pt x="55670" y="61060"/>
                </a:lnTo>
                <a:lnTo>
                  <a:pt x="55750" y="61110"/>
                </a:lnTo>
                <a:lnTo>
                  <a:pt x="55790" y="61050"/>
                </a:lnTo>
                <a:lnTo>
                  <a:pt x="55840" y="60930"/>
                </a:lnTo>
                <a:lnTo>
                  <a:pt x="55850" y="60870"/>
                </a:lnTo>
                <a:lnTo>
                  <a:pt x="55960" y="60590"/>
                </a:lnTo>
                <a:lnTo>
                  <a:pt x="56090" y="61110"/>
                </a:lnTo>
                <a:lnTo>
                  <a:pt x="56150" y="61220"/>
                </a:lnTo>
                <a:lnTo>
                  <a:pt x="56210" y="61270"/>
                </a:lnTo>
                <a:lnTo>
                  <a:pt x="56170" y="61460"/>
                </a:lnTo>
                <a:lnTo>
                  <a:pt x="55950" y="61580"/>
                </a:lnTo>
                <a:lnTo>
                  <a:pt x="55880" y="61690"/>
                </a:lnTo>
                <a:lnTo>
                  <a:pt x="55900" y="61810"/>
                </a:lnTo>
                <a:lnTo>
                  <a:pt x="55970" y="62010"/>
                </a:lnTo>
                <a:lnTo>
                  <a:pt x="56140" y="62290"/>
                </a:lnTo>
                <a:lnTo>
                  <a:pt x="56200" y="62360"/>
                </a:lnTo>
                <a:lnTo>
                  <a:pt x="56270" y="62460"/>
                </a:lnTo>
                <a:lnTo>
                  <a:pt x="56320" y="62550"/>
                </a:lnTo>
                <a:lnTo>
                  <a:pt x="56460" y="62740"/>
                </a:lnTo>
                <a:lnTo>
                  <a:pt x="56780" y="62430"/>
                </a:lnTo>
                <a:lnTo>
                  <a:pt x="56970" y="62300"/>
                </a:lnTo>
                <a:lnTo>
                  <a:pt x="57010" y="62300"/>
                </a:lnTo>
                <a:lnTo>
                  <a:pt x="57090" y="62290"/>
                </a:lnTo>
                <a:lnTo>
                  <a:pt x="57160" y="62290"/>
                </a:lnTo>
                <a:lnTo>
                  <a:pt x="57610" y="61970"/>
                </a:lnTo>
                <a:lnTo>
                  <a:pt x="57860" y="62100"/>
                </a:lnTo>
                <a:lnTo>
                  <a:pt x="58060" y="62280"/>
                </a:lnTo>
                <a:lnTo>
                  <a:pt x="58330" y="62430"/>
                </a:lnTo>
                <a:lnTo>
                  <a:pt x="58800" y="62580"/>
                </a:lnTo>
                <a:lnTo>
                  <a:pt x="58660" y="63020"/>
                </a:lnTo>
                <a:lnTo>
                  <a:pt x="58630" y="63060"/>
                </a:lnTo>
                <a:lnTo>
                  <a:pt x="58590" y="63110"/>
                </a:lnTo>
                <a:lnTo>
                  <a:pt x="58550" y="63110"/>
                </a:lnTo>
                <a:lnTo>
                  <a:pt x="58490" y="63120"/>
                </a:lnTo>
                <a:lnTo>
                  <a:pt x="58400" y="63180"/>
                </a:lnTo>
                <a:lnTo>
                  <a:pt x="58380" y="63240"/>
                </a:lnTo>
                <a:lnTo>
                  <a:pt x="58380" y="63300"/>
                </a:lnTo>
                <a:lnTo>
                  <a:pt x="58410" y="63370"/>
                </a:lnTo>
                <a:lnTo>
                  <a:pt x="58450" y="63440"/>
                </a:lnTo>
                <a:lnTo>
                  <a:pt x="58510" y="63490"/>
                </a:lnTo>
                <a:lnTo>
                  <a:pt x="58590" y="63560"/>
                </a:lnTo>
                <a:lnTo>
                  <a:pt x="58650" y="63630"/>
                </a:lnTo>
                <a:lnTo>
                  <a:pt x="58640" y="63680"/>
                </a:lnTo>
                <a:lnTo>
                  <a:pt x="58600" y="63710"/>
                </a:lnTo>
                <a:lnTo>
                  <a:pt x="58330" y="63810"/>
                </a:lnTo>
                <a:lnTo>
                  <a:pt x="58000" y="64030"/>
                </a:lnTo>
                <a:lnTo>
                  <a:pt x="57820" y="64110"/>
                </a:lnTo>
                <a:lnTo>
                  <a:pt x="57750" y="64210"/>
                </a:lnTo>
                <a:lnTo>
                  <a:pt x="57670" y="64480"/>
                </a:lnTo>
                <a:lnTo>
                  <a:pt x="57610" y="64810"/>
                </a:lnTo>
                <a:lnTo>
                  <a:pt x="57910" y="66340"/>
                </a:lnTo>
                <a:lnTo>
                  <a:pt x="57870" y="66690"/>
                </a:lnTo>
                <a:lnTo>
                  <a:pt x="57870" y="67360"/>
                </a:lnTo>
                <a:lnTo>
                  <a:pt x="57990" y="68170"/>
                </a:lnTo>
                <a:lnTo>
                  <a:pt x="57810" y="68420"/>
                </a:lnTo>
                <a:lnTo>
                  <a:pt x="57660" y="68330"/>
                </a:lnTo>
                <a:lnTo>
                  <a:pt x="57410" y="68230"/>
                </a:lnTo>
                <a:lnTo>
                  <a:pt x="57210" y="68280"/>
                </a:lnTo>
                <a:lnTo>
                  <a:pt x="57010" y="68510"/>
                </a:lnTo>
                <a:lnTo>
                  <a:pt x="56960" y="68760"/>
                </a:lnTo>
                <a:lnTo>
                  <a:pt x="57160" y="69120"/>
                </a:lnTo>
                <a:lnTo>
                  <a:pt x="57760" y="69830"/>
                </a:lnTo>
                <a:lnTo>
                  <a:pt x="57930" y="69940"/>
                </a:lnTo>
                <a:lnTo>
                  <a:pt x="59680" y="70670"/>
                </a:lnTo>
                <a:lnTo>
                  <a:pt x="58990" y="74430"/>
                </a:lnTo>
                <a:lnTo>
                  <a:pt x="58770" y="74940"/>
                </a:lnTo>
                <a:lnTo>
                  <a:pt x="58340" y="75720"/>
                </a:lnTo>
                <a:lnTo>
                  <a:pt x="57910" y="76100"/>
                </a:lnTo>
                <a:lnTo>
                  <a:pt x="57560" y="76520"/>
                </a:lnTo>
                <a:lnTo>
                  <a:pt x="57110" y="77220"/>
                </a:lnTo>
                <a:lnTo>
                  <a:pt x="57050" y="77260"/>
                </a:lnTo>
                <a:lnTo>
                  <a:pt x="56500" y="77500"/>
                </a:lnTo>
                <a:lnTo>
                  <a:pt x="56050" y="77830"/>
                </a:lnTo>
                <a:lnTo>
                  <a:pt x="55900" y="77970"/>
                </a:lnTo>
                <a:lnTo>
                  <a:pt x="55530" y="78460"/>
                </a:lnTo>
                <a:lnTo>
                  <a:pt x="55200" y="79110"/>
                </a:lnTo>
                <a:lnTo>
                  <a:pt x="53560" y="83860"/>
                </a:lnTo>
                <a:lnTo>
                  <a:pt x="51550" y="87380"/>
                </a:lnTo>
                <a:lnTo>
                  <a:pt x="51440" y="875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