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Al-Q훮disiyyah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Al-Q훮disiyy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350" y="68050"/>
                </a:moveTo>
                <a:lnTo>
                  <a:pt x="69280" y="68130"/>
                </a:lnTo>
                <a:lnTo>
                  <a:pt x="69080" y="68200"/>
                </a:lnTo>
                <a:lnTo>
                  <a:pt x="68690" y="68200"/>
                </a:lnTo>
                <a:lnTo>
                  <a:pt x="67070" y="67670"/>
                </a:lnTo>
                <a:lnTo>
                  <a:pt x="64840" y="67230"/>
                </a:lnTo>
                <a:lnTo>
                  <a:pt x="64190" y="67210"/>
                </a:lnTo>
                <a:lnTo>
                  <a:pt x="64090" y="67370"/>
                </a:lnTo>
                <a:lnTo>
                  <a:pt x="62620" y="67730"/>
                </a:lnTo>
                <a:lnTo>
                  <a:pt x="62400" y="67750"/>
                </a:lnTo>
                <a:lnTo>
                  <a:pt x="62510" y="67860"/>
                </a:lnTo>
                <a:lnTo>
                  <a:pt x="62600" y="67910"/>
                </a:lnTo>
                <a:lnTo>
                  <a:pt x="62760" y="67970"/>
                </a:lnTo>
                <a:lnTo>
                  <a:pt x="62820" y="68010"/>
                </a:lnTo>
                <a:lnTo>
                  <a:pt x="62880" y="68100"/>
                </a:lnTo>
                <a:lnTo>
                  <a:pt x="62920" y="68230"/>
                </a:lnTo>
                <a:lnTo>
                  <a:pt x="62980" y="68330"/>
                </a:lnTo>
                <a:lnTo>
                  <a:pt x="63180" y="68430"/>
                </a:lnTo>
                <a:lnTo>
                  <a:pt x="63170" y="68590"/>
                </a:lnTo>
                <a:lnTo>
                  <a:pt x="63030" y="68970"/>
                </a:lnTo>
                <a:lnTo>
                  <a:pt x="62740" y="69530"/>
                </a:lnTo>
                <a:lnTo>
                  <a:pt x="62170" y="71100"/>
                </a:lnTo>
                <a:lnTo>
                  <a:pt x="61980" y="72210"/>
                </a:lnTo>
                <a:lnTo>
                  <a:pt x="61240" y="71820"/>
                </a:lnTo>
                <a:lnTo>
                  <a:pt x="59680" y="70670"/>
                </a:lnTo>
                <a:lnTo>
                  <a:pt x="57930" y="69940"/>
                </a:lnTo>
                <a:lnTo>
                  <a:pt x="57760" y="69830"/>
                </a:lnTo>
                <a:lnTo>
                  <a:pt x="57160" y="69120"/>
                </a:lnTo>
                <a:lnTo>
                  <a:pt x="56960" y="68760"/>
                </a:lnTo>
                <a:lnTo>
                  <a:pt x="57010" y="68510"/>
                </a:lnTo>
                <a:lnTo>
                  <a:pt x="57210" y="68280"/>
                </a:lnTo>
                <a:lnTo>
                  <a:pt x="57410" y="68230"/>
                </a:lnTo>
                <a:lnTo>
                  <a:pt x="57660" y="68330"/>
                </a:lnTo>
                <a:lnTo>
                  <a:pt x="57810" y="68420"/>
                </a:lnTo>
                <a:lnTo>
                  <a:pt x="57990" y="68170"/>
                </a:lnTo>
                <a:lnTo>
                  <a:pt x="57870" y="67360"/>
                </a:lnTo>
                <a:lnTo>
                  <a:pt x="57870" y="66690"/>
                </a:lnTo>
                <a:lnTo>
                  <a:pt x="57910" y="66340"/>
                </a:lnTo>
                <a:lnTo>
                  <a:pt x="57610" y="64810"/>
                </a:lnTo>
                <a:lnTo>
                  <a:pt x="57670" y="64480"/>
                </a:lnTo>
                <a:lnTo>
                  <a:pt x="57750" y="64210"/>
                </a:lnTo>
                <a:lnTo>
                  <a:pt x="57820" y="64110"/>
                </a:lnTo>
                <a:lnTo>
                  <a:pt x="58000" y="64030"/>
                </a:lnTo>
                <a:lnTo>
                  <a:pt x="58330" y="63810"/>
                </a:lnTo>
                <a:lnTo>
                  <a:pt x="58600" y="63710"/>
                </a:lnTo>
                <a:lnTo>
                  <a:pt x="58640" y="63680"/>
                </a:lnTo>
                <a:lnTo>
                  <a:pt x="58650" y="63630"/>
                </a:lnTo>
                <a:lnTo>
                  <a:pt x="58590" y="63560"/>
                </a:lnTo>
                <a:lnTo>
                  <a:pt x="58510" y="63490"/>
                </a:lnTo>
                <a:lnTo>
                  <a:pt x="58450" y="63440"/>
                </a:lnTo>
                <a:lnTo>
                  <a:pt x="58410" y="63370"/>
                </a:lnTo>
                <a:lnTo>
                  <a:pt x="58380" y="63300"/>
                </a:lnTo>
                <a:lnTo>
                  <a:pt x="58380" y="63240"/>
                </a:lnTo>
                <a:lnTo>
                  <a:pt x="58400" y="63180"/>
                </a:lnTo>
                <a:lnTo>
                  <a:pt x="58490" y="63120"/>
                </a:lnTo>
                <a:lnTo>
                  <a:pt x="58550" y="63110"/>
                </a:lnTo>
                <a:lnTo>
                  <a:pt x="58590" y="63110"/>
                </a:lnTo>
                <a:lnTo>
                  <a:pt x="58630" y="63060"/>
                </a:lnTo>
                <a:lnTo>
                  <a:pt x="58660" y="63020"/>
                </a:lnTo>
                <a:lnTo>
                  <a:pt x="58800" y="62580"/>
                </a:lnTo>
                <a:lnTo>
                  <a:pt x="59070" y="62670"/>
                </a:lnTo>
                <a:lnTo>
                  <a:pt x="59580" y="62980"/>
                </a:lnTo>
                <a:lnTo>
                  <a:pt x="59700" y="63020"/>
                </a:lnTo>
                <a:lnTo>
                  <a:pt x="59800" y="63020"/>
                </a:lnTo>
                <a:lnTo>
                  <a:pt x="59890" y="62990"/>
                </a:lnTo>
                <a:lnTo>
                  <a:pt x="59970" y="62950"/>
                </a:lnTo>
                <a:lnTo>
                  <a:pt x="60030" y="62890"/>
                </a:lnTo>
                <a:lnTo>
                  <a:pt x="60200" y="62680"/>
                </a:lnTo>
                <a:lnTo>
                  <a:pt x="60260" y="62630"/>
                </a:lnTo>
                <a:lnTo>
                  <a:pt x="60400" y="62550"/>
                </a:lnTo>
                <a:lnTo>
                  <a:pt x="60440" y="62510"/>
                </a:lnTo>
                <a:lnTo>
                  <a:pt x="60480" y="62450"/>
                </a:lnTo>
                <a:lnTo>
                  <a:pt x="60490" y="62370"/>
                </a:lnTo>
                <a:lnTo>
                  <a:pt x="60480" y="62270"/>
                </a:lnTo>
                <a:lnTo>
                  <a:pt x="60400" y="62210"/>
                </a:lnTo>
                <a:lnTo>
                  <a:pt x="60370" y="62160"/>
                </a:lnTo>
                <a:lnTo>
                  <a:pt x="60350" y="62110"/>
                </a:lnTo>
                <a:lnTo>
                  <a:pt x="60380" y="62040"/>
                </a:lnTo>
                <a:lnTo>
                  <a:pt x="60430" y="61940"/>
                </a:lnTo>
                <a:lnTo>
                  <a:pt x="60520" y="61850"/>
                </a:lnTo>
                <a:lnTo>
                  <a:pt x="60590" y="61820"/>
                </a:lnTo>
                <a:lnTo>
                  <a:pt x="60640" y="61820"/>
                </a:lnTo>
                <a:lnTo>
                  <a:pt x="60690" y="61870"/>
                </a:lnTo>
                <a:lnTo>
                  <a:pt x="60800" y="61970"/>
                </a:lnTo>
                <a:lnTo>
                  <a:pt x="60850" y="62000"/>
                </a:lnTo>
                <a:lnTo>
                  <a:pt x="60920" y="61960"/>
                </a:lnTo>
                <a:lnTo>
                  <a:pt x="61180" y="61710"/>
                </a:lnTo>
                <a:lnTo>
                  <a:pt x="61580" y="61400"/>
                </a:lnTo>
                <a:lnTo>
                  <a:pt x="62170" y="61160"/>
                </a:lnTo>
                <a:lnTo>
                  <a:pt x="62960" y="60640"/>
                </a:lnTo>
                <a:lnTo>
                  <a:pt x="63020" y="60580"/>
                </a:lnTo>
                <a:lnTo>
                  <a:pt x="63130" y="60440"/>
                </a:lnTo>
                <a:lnTo>
                  <a:pt x="63240" y="60360"/>
                </a:lnTo>
                <a:lnTo>
                  <a:pt x="63650" y="60110"/>
                </a:lnTo>
                <a:lnTo>
                  <a:pt x="63780" y="60060"/>
                </a:lnTo>
                <a:lnTo>
                  <a:pt x="63860" y="60040"/>
                </a:lnTo>
                <a:lnTo>
                  <a:pt x="63990" y="60050"/>
                </a:lnTo>
                <a:lnTo>
                  <a:pt x="64520" y="60120"/>
                </a:lnTo>
                <a:lnTo>
                  <a:pt x="64580" y="60290"/>
                </a:lnTo>
                <a:lnTo>
                  <a:pt x="64810" y="60390"/>
                </a:lnTo>
                <a:lnTo>
                  <a:pt x="65450" y="60470"/>
                </a:lnTo>
                <a:lnTo>
                  <a:pt x="65560" y="60630"/>
                </a:lnTo>
                <a:lnTo>
                  <a:pt x="65760" y="60690"/>
                </a:lnTo>
                <a:lnTo>
                  <a:pt x="65790" y="60780"/>
                </a:lnTo>
                <a:lnTo>
                  <a:pt x="65770" y="60880"/>
                </a:lnTo>
                <a:lnTo>
                  <a:pt x="65650" y="61170"/>
                </a:lnTo>
                <a:lnTo>
                  <a:pt x="65630" y="61320"/>
                </a:lnTo>
                <a:lnTo>
                  <a:pt x="65680" y="61490"/>
                </a:lnTo>
                <a:lnTo>
                  <a:pt x="65820" y="61650"/>
                </a:lnTo>
                <a:lnTo>
                  <a:pt x="66730" y="62510"/>
                </a:lnTo>
                <a:lnTo>
                  <a:pt x="66890" y="62730"/>
                </a:lnTo>
                <a:lnTo>
                  <a:pt x="67000" y="62930"/>
                </a:lnTo>
                <a:lnTo>
                  <a:pt x="67090" y="63070"/>
                </a:lnTo>
                <a:lnTo>
                  <a:pt x="67240" y="63160"/>
                </a:lnTo>
                <a:lnTo>
                  <a:pt x="67810" y="63370"/>
                </a:lnTo>
                <a:lnTo>
                  <a:pt x="68440" y="63560"/>
                </a:lnTo>
                <a:lnTo>
                  <a:pt x="68470" y="63690"/>
                </a:lnTo>
                <a:lnTo>
                  <a:pt x="68410" y="63750"/>
                </a:lnTo>
                <a:lnTo>
                  <a:pt x="68370" y="63800"/>
                </a:lnTo>
                <a:lnTo>
                  <a:pt x="68380" y="63870"/>
                </a:lnTo>
                <a:lnTo>
                  <a:pt x="68810" y="64870"/>
                </a:lnTo>
                <a:lnTo>
                  <a:pt x="68740" y="65130"/>
                </a:lnTo>
                <a:lnTo>
                  <a:pt x="68730" y="65280"/>
                </a:lnTo>
                <a:lnTo>
                  <a:pt x="68740" y="65510"/>
                </a:lnTo>
                <a:lnTo>
                  <a:pt x="69100" y="66630"/>
                </a:lnTo>
                <a:lnTo>
                  <a:pt x="69350" y="68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